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7562850" cx="10077450"/>
  <p:notesSz cx="7559675" cy="10691800"/>
  <p:embeddedFontLst>
    <p:embeddedFont>
      <p:font typeface="Source Sans Pro SemiBold"/>
      <p:regular r:id="rId23"/>
      <p:bold r:id="rId24"/>
      <p:italic r:id="rId25"/>
      <p:boldItalic r:id="rId26"/>
    </p:embeddedFont>
    <p:embeddedFont>
      <p:font typeface="Source Sans Pro Black"/>
      <p:bold r:id="rId27"/>
      <p:boldItalic r:id="rId28"/>
    </p:embeddedFont>
    <p:embeddedFont>
      <p:font typeface="Source Sans Pro"/>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SourceSansProSemiBold-bold.fntdata"/><Relationship Id="rId23" Type="http://schemas.openxmlformats.org/officeDocument/2006/relationships/font" Target="fonts/SourceSansProSemiBold-regular.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SourceSansProSemiBold-boldItalic.fntdata"/><Relationship Id="rId25" Type="http://schemas.openxmlformats.org/officeDocument/2006/relationships/font" Target="fonts/SourceSansProSemiBold-italic.fntdata"/><Relationship Id="rId28" Type="http://schemas.openxmlformats.org/officeDocument/2006/relationships/font" Target="fonts/SourceSansProBlack-boldItalic.fntdata"/><Relationship Id="rId27" Type="http://schemas.openxmlformats.org/officeDocument/2006/relationships/font" Target="fonts/SourceSansProBlack-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SourceSansPr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SourceSansPro-italic.fntdata"/><Relationship Id="rId30" Type="http://schemas.openxmlformats.org/officeDocument/2006/relationships/font" Target="fonts/SourceSansPro-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SourceSansPro-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07000" y="812520"/>
            <a:ext cx="5345280" cy="4008959"/>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2000" u="none" cap="none" strike="noStrike">
                <a:latin typeface="Source Sans Pro"/>
                <a:ea typeface="Source Sans Pro"/>
                <a:cs typeface="Source Sans Pro"/>
                <a:sym typeface="Source Sans Pro"/>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5" name="Google Shape;5;n"/>
          <p:cNvSpPr txBox="1"/>
          <p:nvPr>
            <p:ph idx="3" type="hdr"/>
          </p:nvPr>
        </p:nvSpPr>
        <p:spPr>
          <a:xfrm>
            <a:off x="0" y="0"/>
            <a:ext cx="3280680" cy="53424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rgbClr val="FFFFFF"/>
              </a:buClr>
              <a:buSzPts val="1400"/>
              <a:buFont typeface="Source Sans Pro Black"/>
              <a:buNone/>
              <a:defRPr b="1" i="0" sz="1400" u="none" cap="none" strike="noStrike">
                <a:solidFill>
                  <a:srgbClr val="FFFFFF"/>
                </a:solidFill>
                <a:latin typeface="Source Sans Pro Black"/>
                <a:ea typeface="Source Sans Pro Black"/>
                <a:cs typeface="Source Sans Pro Black"/>
                <a:sym typeface="Source Sans Pro Blac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 name="Google Shape;6;n"/>
          <p:cNvSpPr txBox="1"/>
          <p:nvPr>
            <p:ph idx="10" type="dt"/>
          </p:nvPr>
        </p:nvSpPr>
        <p:spPr>
          <a:xfrm>
            <a:off x="4278960" y="0"/>
            <a:ext cx="3280680" cy="534240"/>
          </a:xfrm>
          <a:prstGeom prst="rect">
            <a:avLst/>
          </a:prstGeom>
          <a:noFill/>
          <a:ln>
            <a:noFill/>
          </a:ln>
        </p:spPr>
        <p:txBody>
          <a:bodyPr anchorCtr="0" anchor="t" bIns="0" lIns="0" spcFirstLastPara="1" rIns="0" wrap="square" tIns="0">
            <a:noAutofit/>
          </a:bodyPr>
          <a:lstStyle>
            <a:lvl1pPr lvl="0" marR="0" rtl="0" algn="r">
              <a:spcBef>
                <a:spcPts val="0"/>
              </a:spcBef>
              <a:spcAft>
                <a:spcPts val="0"/>
              </a:spcAft>
              <a:buClr>
                <a:srgbClr val="FFFFFF"/>
              </a:buClr>
              <a:buSzPts val="1400"/>
              <a:buFont typeface="Source Sans Pro Black"/>
              <a:buNone/>
              <a:defRPr b="1" i="0" sz="1400" u="none" cap="none" strike="noStrike">
                <a:solidFill>
                  <a:srgbClr val="FFFFFF"/>
                </a:solidFill>
                <a:latin typeface="Source Sans Pro Black"/>
                <a:ea typeface="Source Sans Pro Black"/>
                <a:cs typeface="Source Sans Pro Black"/>
                <a:sym typeface="Source Sans Pro Blac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10157400"/>
            <a:ext cx="3280680" cy="534240"/>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Clr>
                <a:srgbClr val="FFFFFF"/>
              </a:buClr>
              <a:buSzPts val="1400"/>
              <a:buFont typeface="Source Sans Pro Black"/>
              <a:buNone/>
              <a:defRPr b="1" i="0" sz="1400" u="none" cap="none" strike="noStrike">
                <a:solidFill>
                  <a:srgbClr val="FFFFFF"/>
                </a:solidFill>
                <a:latin typeface="Source Sans Pro Black"/>
                <a:ea typeface="Source Sans Pro Black"/>
                <a:cs typeface="Source Sans Pro Black"/>
                <a:sym typeface="Source Sans Pro Blac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Clr>
                <a:srgbClr val="FFFFFF"/>
              </a:buClr>
              <a:buSzPts val="1400"/>
              <a:buFont typeface="Source Sans Pro Black"/>
              <a:buNone/>
            </a:pPr>
            <a:fld id="{00000000-1234-1234-1234-123412341234}" type="slidenum">
              <a:rPr b="1" i="0" lang="en-US" sz="1400" u="none" cap="none" strike="noStrike">
                <a:solidFill>
                  <a:srgbClr val="FFFFFF"/>
                </a:solidFill>
                <a:latin typeface="Source Sans Pro Black"/>
                <a:ea typeface="Source Sans Pro Black"/>
                <a:cs typeface="Source Sans Pro Black"/>
                <a:sym typeface="Source Sans Pro Black"/>
              </a:rPr>
              <a:t>‹#›</a:t>
            </a:fld>
            <a:endParaRPr b="1" i="0" sz="1400" u="none" cap="none" strike="noStrike">
              <a:solidFill>
                <a:srgbClr val="FFFFFF"/>
              </a:solidFill>
              <a:latin typeface="Source Sans Pro Black"/>
              <a:ea typeface="Source Sans Pro Black"/>
              <a:cs typeface="Source Sans Pro Black"/>
              <a:sym typeface="Source Sans Pro Black"/>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p1: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64" name="Google Shape;164;p1:notes"/>
          <p:cNvSpPr/>
          <p:nvPr>
            <p:ph idx="2" type="sldImg"/>
          </p:nvPr>
        </p:nvSpPr>
        <p:spPr>
          <a:xfrm>
            <a:off x="1107000" y="812520"/>
            <a:ext cx="5345280" cy="4008959"/>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p10:notes"/>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Clr>
                <a:srgbClr val="FFFFFF"/>
              </a:buClr>
              <a:buSzPts val="1400"/>
              <a:buFont typeface="Source Sans Pro Black"/>
              <a:buNone/>
            </a:pPr>
            <a:fld id="{00000000-1234-1234-1234-123412341234}" type="slidenum">
              <a:rPr b="1" lang="en-US" sz="1400">
                <a:solidFill>
                  <a:srgbClr val="FFFFFF"/>
                </a:solidFill>
                <a:latin typeface="Source Sans Pro Black"/>
                <a:ea typeface="Source Sans Pro Black"/>
                <a:cs typeface="Source Sans Pro Black"/>
                <a:sym typeface="Source Sans Pro Black"/>
              </a:rPr>
              <a:t>‹#›</a:t>
            </a:fld>
            <a:endParaRPr/>
          </a:p>
        </p:txBody>
      </p:sp>
      <p:sp>
        <p:nvSpPr>
          <p:cNvPr id="260" name="Google Shape;260;p10:notes"/>
          <p:cNvSpPr/>
          <p:nvPr>
            <p:ph idx="2" type="sldImg"/>
          </p:nvPr>
        </p:nvSpPr>
        <p:spPr>
          <a:xfrm>
            <a:off x="1108075" y="812800"/>
            <a:ext cx="5341938" cy="4008438"/>
          </a:xfrm>
          <a:custGeom>
            <a:rect b="b" l="l" r="r" t="t"/>
            <a:pathLst>
              <a:path extrusionOk="0" h="120000" w="120000">
                <a:moveTo>
                  <a:pt x="0" y="0"/>
                </a:moveTo>
                <a:lnTo>
                  <a:pt x="120000" y="0"/>
                </a:lnTo>
                <a:lnTo>
                  <a:pt x="120000" y="120000"/>
                </a:lnTo>
                <a:lnTo>
                  <a:pt x="0" y="120000"/>
                </a:lnTo>
                <a:close/>
              </a:path>
            </a:pathLst>
          </a:custGeom>
          <a:solidFill>
            <a:srgbClr val="729FCF"/>
          </a:solidFill>
          <a:ln cap="flat" cmpd="sng" w="25400">
            <a:solidFill>
              <a:srgbClr val="3465A4"/>
            </a:solidFill>
            <a:prstDash val="solid"/>
            <a:round/>
            <a:headEnd len="sm" w="sm" type="none"/>
            <a:tailEnd len="sm" w="sm" type="none"/>
          </a:ln>
        </p:spPr>
      </p:sp>
      <p:sp>
        <p:nvSpPr>
          <p:cNvPr id="261" name="Google Shape;261;p10: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216000" lvl="0" marL="21600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p11:notes"/>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Clr>
                <a:srgbClr val="FFFFFF"/>
              </a:buClr>
              <a:buSzPts val="1400"/>
              <a:buFont typeface="Source Sans Pro Black"/>
              <a:buNone/>
            </a:pPr>
            <a:fld id="{00000000-1234-1234-1234-123412341234}" type="slidenum">
              <a:rPr b="1" lang="en-US" sz="1400">
                <a:solidFill>
                  <a:srgbClr val="FFFFFF"/>
                </a:solidFill>
                <a:latin typeface="Source Sans Pro Black"/>
                <a:ea typeface="Source Sans Pro Black"/>
                <a:cs typeface="Source Sans Pro Black"/>
                <a:sym typeface="Source Sans Pro Black"/>
              </a:rPr>
              <a:t>‹#›</a:t>
            </a:fld>
            <a:endParaRPr/>
          </a:p>
        </p:txBody>
      </p:sp>
      <p:sp>
        <p:nvSpPr>
          <p:cNvPr id="271" name="Google Shape;271;p11:notes"/>
          <p:cNvSpPr/>
          <p:nvPr>
            <p:ph idx="2" type="sldImg"/>
          </p:nvPr>
        </p:nvSpPr>
        <p:spPr>
          <a:xfrm>
            <a:off x="1108075" y="812800"/>
            <a:ext cx="5341938" cy="4008438"/>
          </a:xfrm>
          <a:custGeom>
            <a:rect b="b" l="l" r="r" t="t"/>
            <a:pathLst>
              <a:path extrusionOk="0" h="120000" w="120000">
                <a:moveTo>
                  <a:pt x="0" y="0"/>
                </a:moveTo>
                <a:lnTo>
                  <a:pt x="120000" y="0"/>
                </a:lnTo>
                <a:lnTo>
                  <a:pt x="120000" y="120000"/>
                </a:lnTo>
                <a:lnTo>
                  <a:pt x="0" y="120000"/>
                </a:lnTo>
                <a:close/>
              </a:path>
            </a:pathLst>
          </a:custGeom>
          <a:solidFill>
            <a:srgbClr val="729FCF"/>
          </a:solidFill>
          <a:ln cap="flat" cmpd="sng" w="25400">
            <a:solidFill>
              <a:srgbClr val="3465A4"/>
            </a:solidFill>
            <a:prstDash val="solid"/>
            <a:round/>
            <a:headEnd len="sm" w="sm" type="none"/>
            <a:tailEnd len="sm" w="sm" type="none"/>
          </a:ln>
        </p:spPr>
      </p:sp>
      <p:sp>
        <p:nvSpPr>
          <p:cNvPr id="272" name="Google Shape;272;p11: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216000" lvl="0" marL="21600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p12:notes"/>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Clr>
                <a:srgbClr val="FFFFFF"/>
              </a:buClr>
              <a:buSzPts val="1400"/>
              <a:buFont typeface="Source Sans Pro Black"/>
              <a:buNone/>
            </a:pPr>
            <a:fld id="{00000000-1234-1234-1234-123412341234}" type="slidenum">
              <a:rPr b="1" lang="en-US" sz="1400">
                <a:solidFill>
                  <a:srgbClr val="FFFFFF"/>
                </a:solidFill>
                <a:latin typeface="Source Sans Pro Black"/>
                <a:ea typeface="Source Sans Pro Black"/>
                <a:cs typeface="Source Sans Pro Black"/>
                <a:sym typeface="Source Sans Pro Black"/>
              </a:rPr>
              <a:t>‹#›</a:t>
            </a:fld>
            <a:endParaRPr/>
          </a:p>
        </p:txBody>
      </p:sp>
      <p:sp>
        <p:nvSpPr>
          <p:cNvPr id="279" name="Google Shape;279;p12:notes"/>
          <p:cNvSpPr/>
          <p:nvPr>
            <p:ph idx="2" type="sldImg"/>
          </p:nvPr>
        </p:nvSpPr>
        <p:spPr>
          <a:xfrm>
            <a:off x="1108075" y="812800"/>
            <a:ext cx="5341938" cy="4008438"/>
          </a:xfrm>
          <a:custGeom>
            <a:rect b="b" l="l" r="r" t="t"/>
            <a:pathLst>
              <a:path extrusionOk="0" h="120000" w="120000">
                <a:moveTo>
                  <a:pt x="0" y="0"/>
                </a:moveTo>
                <a:lnTo>
                  <a:pt x="120000" y="0"/>
                </a:lnTo>
                <a:lnTo>
                  <a:pt x="120000" y="120000"/>
                </a:lnTo>
                <a:lnTo>
                  <a:pt x="0" y="120000"/>
                </a:lnTo>
                <a:close/>
              </a:path>
            </a:pathLst>
          </a:custGeom>
          <a:solidFill>
            <a:srgbClr val="729FCF"/>
          </a:solidFill>
          <a:ln cap="flat" cmpd="sng" w="25400">
            <a:solidFill>
              <a:srgbClr val="3465A4"/>
            </a:solidFill>
            <a:prstDash val="solid"/>
            <a:round/>
            <a:headEnd len="sm" w="sm" type="none"/>
            <a:tailEnd len="sm" w="sm" type="none"/>
          </a:ln>
        </p:spPr>
      </p:sp>
      <p:sp>
        <p:nvSpPr>
          <p:cNvPr id="280" name="Google Shape;280;p12: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216000" lvl="0" marL="21600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p13:notes"/>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Clr>
                <a:srgbClr val="FFFFFF"/>
              </a:buClr>
              <a:buSzPts val="1400"/>
              <a:buFont typeface="Source Sans Pro Black"/>
              <a:buNone/>
            </a:pPr>
            <a:fld id="{00000000-1234-1234-1234-123412341234}" type="slidenum">
              <a:rPr b="1" lang="en-US" sz="1400">
                <a:solidFill>
                  <a:srgbClr val="FFFFFF"/>
                </a:solidFill>
                <a:latin typeface="Source Sans Pro Black"/>
                <a:ea typeface="Source Sans Pro Black"/>
                <a:cs typeface="Source Sans Pro Black"/>
                <a:sym typeface="Source Sans Pro Black"/>
              </a:rPr>
              <a:t>‹#›</a:t>
            </a:fld>
            <a:endParaRPr/>
          </a:p>
        </p:txBody>
      </p:sp>
      <p:sp>
        <p:nvSpPr>
          <p:cNvPr id="289" name="Google Shape;289;p13:notes"/>
          <p:cNvSpPr/>
          <p:nvPr>
            <p:ph idx="2" type="sldImg"/>
          </p:nvPr>
        </p:nvSpPr>
        <p:spPr>
          <a:xfrm>
            <a:off x="1108075" y="812800"/>
            <a:ext cx="5341938" cy="4008438"/>
          </a:xfrm>
          <a:custGeom>
            <a:rect b="b" l="l" r="r" t="t"/>
            <a:pathLst>
              <a:path extrusionOk="0" h="120000" w="120000">
                <a:moveTo>
                  <a:pt x="0" y="0"/>
                </a:moveTo>
                <a:lnTo>
                  <a:pt x="120000" y="0"/>
                </a:lnTo>
                <a:lnTo>
                  <a:pt x="120000" y="120000"/>
                </a:lnTo>
                <a:lnTo>
                  <a:pt x="0" y="120000"/>
                </a:lnTo>
                <a:close/>
              </a:path>
            </a:pathLst>
          </a:custGeom>
          <a:solidFill>
            <a:srgbClr val="729FCF"/>
          </a:solidFill>
          <a:ln cap="flat" cmpd="sng" w="25400">
            <a:solidFill>
              <a:srgbClr val="3465A4"/>
            </a:solidFill>
            <a:prstDash val="solid"/>
            <a:round/>
            <a:headEnd len="sm" w="sm" type="none"/>
            <a:tailEnd len="sm" w="sm" type="none"/>
          </a:ln>
        </p:spPr>
      </p:sp>
      <p:sp>
        <p:nvSpPr>
          <p:cNvPr id="290" name="Google Shape;290;p13: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216000" lvl="0" marL="21600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Google Shape;297;p14:notes"/>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Clr>
                <a:srgbClr val="FFFFFF"/>
              </a:buClr>
              <a:buSzPts val="1400"/>
              <a:buFont typeface="Source Sans Pro Black"/>
              <a:buNone/>
            </a:pPr>
            <a:fld id="{00000000-1234-1234-1234-123412341234}" type="slidenum">
              <a:rPr b="1" lang="en-US" sz="1400">
                <a:solidFill>
                  <a:srgbClr val="FFFFFF"/>
                </a:solidFill>
                <a:latin typeface="Source Sans Pro Black"/>
                <a:ea typeface="Source Sans Pro Black"/>
                <a:cs typeface="Source Sans Pro Black"/>
                <a:sym typeface="Source Sans Pro Black"/>
              </a:rPr>
              <a:t>‹#›</a:t>
            </a:fld>
            <a:endParaRPr/>
          </a:p>
        </p:txBody>
      </p:sp>
      <p:sp>
        <p:nvSpPr>
          <p:cNvPr id="298" name="Google Shape;298;p14:notes"/>
          <p:cNvSpPr/>
          <p:nvPr>
            <p:ph idx="2" type="sldImg"/>
          </p:nvPr>
        </p:nvSpPr>
        <p:spPr>
          <a:xfrm>
            <a:off x="1108075" y="812800"/>
            <a:ext cx="5341938" cy="4008438"/>
          </a:xfrm>
          <a:custGeom>
            <a:rect b="b" l="l" r="r" t="t"/>
            <a:pathLst>
              <a:path extrusionOk="0" h="120000" w="120000">
                <a:moveTo>
                  <a:pt x="0" y="0"/>
                </a:moveTo>
                <a:lnTo>
                  <a:pt x="120000" y="0"/>
                </a:lnTo>
                <a:lnTo>
                  <a:pt x="120000" y="120000"/>
                </a:lnTo>
                <a:lnTo>
                  <a:pt x="0" y="120000"/>
                </a:lnTo>
                <a:close/>
              </a:path>
            </a:pathLst>
          </a:custGeom>
          <a:solidFill>
            <a:srgbClr val="729FCF"/>
          </a:solidFill>
          <a:ln cap="flat" cmpd="sng" w="25400">
            <a:solidFill>
              <a:srgbClr val="3465A4"/>
            </a:solidFill>
            <a:prstDash val="solid"/>
            <a:round/>
            <a:headEnd len="sm" w="sm" type="none"/>
            <a:tailEnd len="sm" w="sm" type="none"/>
          </a:ln>
        </p:spPr>
      </p:sp>
      <p:sp>
        <p:nvSpPr>
          <p:cNvPr id="299" name="Google Shape;299;p14: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216000" lvl="0" marL="21600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Google Shape;308;p15:notes"/>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Clr>
                <a:srgbClr val="FFFFFF"/>
              </a:buClr>
              <a:buSzPts val="1400"/>
              <a:buFont typeface="Source Sans Pro Black"/>
              <a:buNone/>
            </a:pPr>
            <a:fld id="{00000000-1234-1234-1234-123412341234}" type="slidenum">
              <a:rPr b="1" lang="en-US" sz="1400">
                <a:solidFill>
                  <a:srgbClr val="FFFFFF"/>
                </a:solidFill>
                <a:latin typeface="Source Sans Pro Black"/>
                <a:ea typeface="Source Sans Pro Black"/>
                <a:cs typeface="Source Sans Pro Black"/>
                <a:sym typeface="Source Sans Pro Black"/>
              </a:rPr>
              <a:t>‹#›</a:t>
            </a:fld>
            <a:endParaRPr/>
          </a:p>
        </p:txBody>
      </p:sp>
      <p:sp>
        <p:nvSpPr>
          <p:cNvPr id="309" name="Google Shape;309;p15:notes"/>
          <p:cNvSpPr/>
          <p:nvPr>
            <p:ph idx="2" type="sldImg"/>
          </p:nvPr>
        </p:nvSpPr>
        <p:spPr>
          <a:xfrm>
            <a:off x="1108075" y="812800"/>
            <a:ext cx="5341938" cy="4008438"/>
          </a:xfrm>
          <a:custGeom>
            <a:rect b="b" l="l" r="r" t="t"/>
            <a:pathLst>
              <a:path extrusionOk="0" h="120000" w="120000">
                <a:moveTo>
                  <a:pt x="0" y="0"/>
                </a:moveTo>
                <a:lnTo>
                  <a:pt x="120000" y="0"/>
                </a:lnTo>
                <a:lnTo>
                  <a:pt x="120000" y="120000"/>
                </a:lnTo>
                <a:lnTo>
                  <a:pt x="0" y="120000"/>
                </a:lnTo>
                <a:close/>
              </a:path>
            </a:pathLst>
          </a:custGeom>
          <a:solidFill>
            <a:srgbClr val="729FCF"/>
          </a:solidFill>
          <a:ln cap="flat" cmpd="sng" w="25400">
            <a:solidFill>
              <a:srgbClr val="3465A4"/>
            </a:solidFill>
            <a:prstDash val="solid"/>
            <a:round/>
            <a:headEnd len="sm" w="sm" type="none"/>
            <a:tailEnd len="sm" w="sm" type="none"/>
          </a:ln>
        </p:spPr>
      </p:sp>
      <p:sp>
        <p:nvSpPr>
          <p:cNvPr id="310" name="Google Shape;310;p15: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216000" lvl="0" marL="21600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Google Shape;317;p16:notes"/>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Clr>
                <a:srgbClr val="FFFFFF"/>
              </a:buClr>
              <a:buSzPts val="1400"/>
              <a:buFont typeface="Source Sans Pro Black"/>
              <a:buNone/>
            </a:pPr>
            <a:fld id="{00000000-1234-1234-1234-123412341234}" type="slidenum">
              <a:rPr b="1" lang="en-US" sz="1400">
                <a:solidFill>
                  <a:srgbClr val="FFFFFF"/>
                </a:solidFill>
                <a:latin typeface="Source Sans Pro Black"/>
                <a:ea typeface="Source Sans Pro Black"/>
                <a:cs typeface="Source Sans Pro Black"/>
                <a:sym typeface="Source Sans Pro Black"/>
              </a:rPr>
              <a:t>‹#›</a:t>
            </a:fld>
            <a:endParaRPr/>
          </a:p>
        </p:txBody>
      </p:sp>
      <p:sp>
        <p:nvSpPr>
          <p:cNvPr id="318" name="Google Shape;318;p16:notes"/>
          <p:cNvSpPr/>
          <p:nvPr>
            <p:ph idx="2" type="sldImg"/>
          </p:nvPr>
        </p:nvSpPr>
        <p:spPr>
          <a:xfrm>
            <a:off x="1108075" y="812800"/>
            <a:ext cx="5341938" cy="4008438"/>
          </a:xfrm>
          <a:custGeom>
            <a:rect b="b" l="l" r="r" t="t"/>
            <a:pathLst>
              <a:path extrusionOk="0" h="120000" w="120000">
                <a:moveTo>
                  <a:pt x="0" y="0"/>
                </a:moveTo>
                <a:lnTo>
                  <a:pt x="120000" y="0"/>
                </a:lnTo>
                <a:lnTo>
                  <a:pt x="120000" y="120000"/>
                </a:lnTo>
                <a:lnTo>
                  <a:pt x="0" y="120000"/>
                </a:lnTo>
                <a:close/>
              </a:path>
            </a:pathLst>
          </a:custGeom>
          <a:solidFill>
            <a:srgbClr val="729FCF"/>
          </a:solidFill>
          <a:ln cap="flat" cmpd="sng" w="25400">
            <a:solidFill>
              <a:srgbClr val="3465A4"/>
            </a:solidFill>
            <a:prstDash val="solid"/>
            <a:round/>
            <a:headEnd len="sm" w="sm" type="none"/>
            <a:tailEnd len="sm" w="sm" type="none"/>
          </a:ln>
        </p:spPr>
      </p:sp>
      <p:sp>
        <p:nvSpPr>
          <p:cNvPr id="319" name="Google Shape;319;p16: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216000" lvl="0" marL="21600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Google Shape;328;p17:notes"/>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Clr>
                <a:srgbClr val="FFFFFF"/>
              </a:buClr>
              <a:buSzPts val="1400"/>
              <a:buFont typeface="Source Sans Pro Black"/>
              <a:buNone/>
            </a:pPr>
            <a:fld id="{00000000-1234-1234-1234-123412341234}" type="slidenum">
              <a:rPr b="1" lang="en-US" sz="1400">
                <a:solidFill>
                  <a:srgbClr val="FFFFFF"/>
                </a:solidFill>
                <a:latin typeface="Source Sans Pro Black"/>
                <a:ea typeface="Source Sans Pro Black"/>
                <a:cs typeface="Source Sans Pro Black"/>
                <a:sym typeface="Source Sans Pro Black"/>
              </a:rPr>
              <a:t>‹#›</a:t>
            </a:fld>
            <a:endParaRPr/>
          </a:p>
        </p:txBody>
      </p:sp>
      <p:sp>
        <p:nvSpPr>
          <p:cNvPr id="329" name="Google Shape;329;p17:notes"/>
          <p:cNvSpPr/>
          <p:nvPr>
            <p:ph idx="2" type="sldImg"/>
          </p:nvPr>
        </p:nvSpPr>
        <p:spPr>
          <a:xfrm>
            <a:off x="1108075" y="812800"/>
            <a:ext cx="5341938" cy="4008438"/>
          </a:xfrm>
          <a:custGeom>
            <a:rect b="b" l="l" r="r" t="t"/>
            <a:pathLst>
              <a:path extrusionOk="0" h="120000" w="120000">
                <a:moveTo>
                  <a:pt x="0" y="0"/>
                </a:moveTo>
                <a:lnTo>
                  <a:pt x="120000" y="0"/>
                </a:lnTo>
                <a:lnTo>
                  <a:pt x="120000" y="120000"/>
                </a:lnTo>
                <a:lnTo>
                  <a:pt x="0" y="120000"/>
                </a:lnTo>
                <a:close/>
              </a:path>
            </a:pathLst>
          </a:custGeom>
          <a:solidFill>
            <a:srgbClr val="729FCF"/>
          </a:solidFill>
          <a:ln cap="flat" cmpd="sng" w="25400">
            <a:solidFill>
              <a:srgbClr val="3465A4"/>
            </a:solidFill>
            <a:prstDash val="solid"/>
            <a:round/>
            <a:headEnd len="sm" w="sm" type="none"/>
            <a:tailEnd len="sm" w="sm" type="none"/>
          </a:ln>
        </p:spPr>
      </p:sp>
      <p:sp>
        <p:nvSpPr>
          <p:cNvPr id="330" name="Google Shape;330;p17: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216000" lvl="0" marL="21600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p2:notes"/>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Clr>
                <a:srgbClr val="FFFFFF"/>
              </a:buClr>
              <a:buSzPts val="1400"/>
              <a:buFont typeface="Source Sans Pro Black"/>
              <a:buNone/>
            </a:pPr>
            <a:fld id="{00000000-1234-1234-1234-123412341234}" type="slidenum">
              <a:rPr b="1" lang="en-US" sz="1400">
                <a:solidFill>
                  <a:srgbClr val="FFFFFF"/>
                </a:solidFill>
                <a:latin typeface="Source Sans Pro Black"/>
                <a:ea typeface="Source Sans Pro Black"/>
                <a:cs typeface="Source Sans Pro Black"/>
                <a:sym typeface="Source Sans Pro Black"/>
              </a:rPr>
              <a:t>‹#›</a:t>
            </a:fld>
            <a:endParaRPr/>
          </a:p>
        </p:txBody>
      </p:sp>
      <p:sp>
        <p:nvSpPr>
          <p:cNvPr id="172" name="Google Shape;172;p2:notes"/>
          <p:cNvSpPr/>
          <p:nvPr>
            <p:ph idx="2" type="sldImg"/>
          </p:nvPr>
        </p:nvSpPr>
        <p:spPr>
          <a:xfrm>
            <a:off x="1108075" y="812800"/>
            <a:ext cx="5341938" cy="4008438"/>
          </a:xfrm>
          <a:custGeom>
            <a:rect b="b" l="l" r="r" t="t"/>
            <a:pathLst>
              <a:path extrusionOk="0" h="120000" w="120000">
                <a:moveTo>
                  <a:pt x="0" y="0"/>
                </a:moveTo>
                <a:lnTo>
                  <a:pt x="120000" y="0"/>
                </a:lnTo>
                <a:lnTo>
                  <a:pt x="120000" y="120000"/>
                </a:lnTo>
                <a:lnTo>
                  <a:pt x="0" y="120000"/>
                </a:lnTo>
                <a:close/>
              </a:path>
            </a:pathLst>
          </a:custGeom>
          <a:solidFill>
            <a:srgbClr val="729FCF"/>
          </a:solidFill>
          <a:ln cap="flat" cmpd="sng" w="25400">
            <a:solidFill>
              <a:srgbClr val="3465A4"/>
            </a:solidFill>
            <a:prstDash val="solid"/>
            <a:round/>
            <a:headEnd len="sm" w="sm" type="none"/>
            <a:tailEnd len="sm" w="sm" type="none"/>
          </a:ln>
        </p:spPr>
      </p:sp>
      <p:sp>
        <p:nvSpPr>
          <p:cNvPr id="173" name="Google Shape;173;p2: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216000" lvl="0" marL="21600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p3:notes"/>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Clr>
                <a:srgbClr val="FFFFFF"/>
              </a:buClr>
              <a:buSzPts val="1400"/>
              <a:buFont typeface="Source Sans Pro Black"/>
              <a:buNone/>
            </a:pPr>
            <a:fld id="{00000000-1234-1234-1234-123412341234}" type="slidenum">
              <a:rPr b="1" lang="en-US" sz="1400">
                <a:solidFill>
                  <a:srgbClr val="FFFFFF"/>
                </a:solidFill>
                <a:latin typeface="Source Sans Pro Black"/>
                <a:ea typeface="Source Sans Pro Black"/>
                <a:cs typeface="Source Sans Pro Black"/>
                <a:sym typeface="Source Sans Pro Black"/>
              </a:rPr>
              <a:t>‹#›</a:t>
            </a:fld>
            <a:endParaRPr/>
          </a:p>
        </p:txBody>
      </p:sp>
      <p:sp>
        <p:nvSpPr>
          <p:cNvPr id="181" name="Google Shape;181;p3:notes"/>
          <p:cNvSpPr/>
          <p:nvPr>
            <p:ph idx="2" type="sldImg"/>
          </p:nvPr>
        </p:nvSpPr>
        <p:spPr>
          <a:xfrm>
            <a:off x="1108075" y="812800"/>
            <a:ext cx="5341938" cy="4008438"/>
          </a:xfrm>
          <a:custGeom>
            <a:rect b="b" l="l" r="r" t="t"/>
            <a:pathLst>
              <a:path extrusionOk="0" h="120000" w="120000">
                <a:moveTo>
                  <a:pt x="0" y="0"/>
                </a:moveTo>
                <a:lnTo>
                  <a:pt x="120000" y="0"/>
                </a:lnTo>
                <a:lnTo>
                  <a:pt x="120000" y="120000"/>
                </a:lnTo>
                <a:lnTo>
                  <a:pt x="0" y="120000"/>
                </a:lnTo>
                <a:close/>
              </a:path>
            </a:pathLst>
          </a:custGeom>
          <a:solidFill>
            <a:srgbClr val="729FCF"/>
          </a:solidFill>
          <a:ln cap="flat" cmpd="sng" w="25400">
            <a:solidFill>
              <a:srgbClr val="3465A4"/>
            </a:solidFill>
            <a:prstDash val="solid"/>
            <a:round/>
            <a:headEnd len="sm" w="sm" type="none"/>
            <a:tailEnd len="sm" w="sm" type="none"/>
          </a:ln>
        </p:spPr>
      </p:sp>
      <p:sp>
        <p:nvSpPr>
          <p:cNvPr id="182" name="Google Shape;182;p3: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216000" lvl="0" marL="21600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p4:notes"/>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Clr>
                <a:srgbClr val="FFFFFF"/>
              </a:buClr>
              <a:buSzPts val="1400"/>
              <a:buFont typeface="Source Sans Pro Black"/>
              <a:buNone/>
            </a:pPr>
            <a:fld id="{00000000-1234-1234-1234-123412341234}" type="slidenum">
              <a:rPr b="1" lang="en-US" sz="1400">
                <a:solidFill>
                  <a:srgbClr val="FFFFFF"/>
                </a:solidFill>
                <a:latin typeface="Source Sans Pro Black"/>
                <a:ea typeface="Source Sans Pro Black"/>
                <a:cs typeface="Source Sans Pro Black"/>
                <a:sym typeface="Source Sans Pro Black"/>
              </a:rPr>
              <a:t>‹#›</a:t>
            </a:fld>
            <a:endParaRPr/>
          </a:p>
        </p:txBody>
      </p:sp>
      <p:sp>
        <p:nvSpPr>
          <p:cNvPr id="195" name="Google Shape;195;p4:notes"/>
          <p:cNvSpPr/>
          <p:nvPr>
            <p:ph idx="2" type="sldImg"/>
          </p:nvPr>
        </p:nvSpPr>
        <p:spPr>
          <a:xfrm>
            <a:off x="1108075" y="812800"/>
            <a:ext cx="5341938" cy="4008438"/>
          </a:xfrm>
          <a:custGeom>
            <a:rect b="b" l="l" r="r" t="t"/>
            <a:pathLst>
              <a:path extrusionOk="0" h="120000" w="120000">
                <a:moveTo>
                  <a:pt x="0" y="0"/>
                </a:moveTo>
                <a:lnTo>
                  <a:pt x="120000" y="0"/>
                </a:lnTo>
                <a:lnTo>
                  <a:pt x="120000" y="120000"/>
                </a:lnTo>
                <a:lnTo>
                  <a:pt x="0" y="120000"/>
                </a:lnTo>
                <a:close/>
              </a:path>
            </a:pathLst>
          </a:custGeom>
          <a:solidFill>
            <a:srgbClr val="729FCF"/>
          </a:solidFill>
          <a:ln cap="flat" cmpd="sng" w="25400">
            <a:solidFill>
              <a:srgbClr val="3465A4"/>
            </a:solidFill>
            <a:prstDash val="solid"/>
            <a:round/>
            <a:headEnd len="sm" w="sm" type="none"/>
            <a:tailEnd len="sm" w="sm" type="none"/>
          </a:ln>
        </p:spPr>
      </p:sp>
      <p:sp>
        <p:nvSpPr>
          <p:cNvPr id="196" name="Google Shape;196;p4: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216000" lvl="0" marL="21600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p5:notes"/>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Clr>
                <a:srgbClr val="FFFFFF"/>
              </a:buClr>
              <a:buSzPts val="1400"/>
              <a:buFont typeface="Source Sans Pro Black"/>
              <a:buNone/>
            </a:pPr>
            <a:fld id="{00000000-1234-1234-1234-123412341234}" type="slidenum">
              <a:rPr b="1" lang="en-US" sz="1400">
                <a:solidFill>
                  <a:srgbClr val="FFFFFF"/>
                </a:solidFill>
                <a:latin typeface="Source Sans Pro Black"/>
                <a:ea typeface="Source Sans Pro Black"/>
                <a:cs typeface="Source Sans Pro Black"/>
                <a:sym typeface="Source Sans Pro Black"/>
              </a:rPr>
              <a:t>‹#›</a:t>
            </a:fld>
            <a:endParaRPr/>
          </a:p>
        </p:txBody>
      </p:sp>
      <p:sp>
        <p:nvSpPr>
          <p:cNvPr id="204" name="Google Shape;204;p5:notes"/>
          <p:cNvSpPr/>
          <p:nvPr>
            <p:ph idx="2" type="sldImg"/>
          </p:nvPr>
        </p:nvSpPr>
        <p:spPr>
          <a:xfrm>
            <a:off x="1108075" y="812800"/>
            <a:ext cx="5341938" cy="4008438"/>
          </a:xfrm>
          <a:custGeom>
            <a:rect b="b" l="l" r="r" t="t"/>
            <a:pathLst>
              <a:path extrusionOk="0" h="120000" w="120000">
                <a:moveTo>
                  <a:pt x="0" y="0"/>
                </a:moveTo>
                <a:lnTo>
                  <a:pt x="120000" y="0"/>
                </a:lnTo>
                <a:lnTo>
                  <a:pt x="120000" y="120000"/>
                </a:lnTo>
                <a:lnTo>
                  <a:pt x="0" y="120000"/>
                </a:lnTo>
                <a:close/>
              </a:path>
            </a:pathLst>
          </a:custGeom>
          <a:solidFill>
            <a:srgbClr val="729FCF"/>
          </a:solidFill>
          <a:ln cap="flat" cmpd="sng" w="25400">
            <a:solidFill>
              <a:srgbClr val="3465A4"/>
            </a:solidFill>
            <a:prstDash val="solid"/>
            <a:round/>
            <a:headEnd len="sm" w="sm" type="none"/>
            <a:tailEnd len="sm" w="sm" type="none"/>
          </a:ln>
        </p:spPr>
      </p:sp>
      <p:sp>
        <p:nvSpPr>
          <p:cNvPr id="205" name="Google Shape;205;p5: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216000" lvl="0" marL="21600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p6:notes"/>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Clr>
                <a:srgbClr val="FFFFFF"/>
              </a:buClr>
              <a:buSzPts val="1400"/>
              <a:buFont typeface="Source Sans Pro Black"/>
              <a:buNone/>
            </a:pPr>
            <a:fld id="{00000000-1234-1234-1234-123412341234}" type="slidenum">
              <a:rPr b="1" lang="en-US" sz="1400">
                <a:solidFill>
                  <a:srgbClr val="FFFFFF"/>
                </a:solidFill>
                <a:latin typeface="Source Sans Pro Black"/>
                <a:ea typeface="Source Sans Pro Black"/>
                <a:cs typeface="Source Sans Pro Black"/>
                <a:sym typeface="Source Sans Pro Black"/>
              </a:rPr>
              <a:t>‹#›</a:t>
            </a:fld>
            <a:endParaRPr/>
          </a:p>
        </p:txBody>
      </p:sp>
      <p:sp>
        <p:nvSpPr>
          <p:cNvPr id="215" name="Google Shape;215;p6:notes"/>
          <p:cNvSpPr/>
          <p:nvPr>
            <p:ph idx="2" type="sldImg"/>
          </p:nvPr>
        </p:nvSpPr>
        <p:spPr>
          <a:xfrm>
            <a:off x="1108075" y="812800"/>
            <a:ext cx="5341938" cy="4008438"/>
          </a:xfrm>
          <a:custGeom>
            <a:rect b="b" l="l" r="r" t="t"/>
            <a:pathLst>
              <a:path extrusionOk="0" h="120000" w="120000">
                <a:moveTo>
                  <a:pt x="0" y="0"/>
                </a:moveTo>
                <a:lnTo>
                  <a:pt x="120000" y="0"/>
                </a:lnTo>
                <a:lnTo>
                  <a:pt x="120000" y="120000"/>
                </a:lnTo>
                <a:lnTo>
                  <a:pt x="0" y="120000"/>
                </a:lnTo>
                <a:close/>
              </a:path>
            </a:pathLst>
          </a:custGeom>
          <a:solidFill>
            <a:srgbClr val="729FCF"/>
          </a:solidFill>
          <a:ln cap="flat" cmpd="sng" w="25400">
            <a:solidFill>
              <a:srgbClr val="3465A4"/>
            </a:solidFill>
            <a:prstDash val="solid"/>
            <a:round/>
            <a:headEnd len="sm" w="sm" type="none"/>
            <a:tailEnd len="sm" w="sm" type="none"/>
          </a:ln>
        </p:spPr>
      </p:sp>
      <p:sp>
        <p:nvSpPr>
          <p:cNvPr id="216" name="Google Shape;216;p6: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216000" lvl="0" marL="21600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p7:notes"/>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Clr>
                <a:srgbClr val="FFFFFF"/>
              </a:buClr>
              <a:buSzPts val="1400"/>
              <a:buFont typeface="Source Sans Pro Black"/>
              <a:buNone/>
            </a:pPr>
            <a:fld id="{00000000-1234-1234-1234-123412341234}" type="slidenum">
              <a:rPr b="1" lang="en-US" sz="1400">
                <a:solidFill>
                  <a:srgbClr val="FFFFFF"/>
                </a:solidFill>
                <a:latin typeface="Source Sans Pro Black"/>
                <a:ea typeface="Source Sans Pro Black"/>
                <a:cs typeface="Source Sans Pro Black"/>
                <a:sym typeface="Source Sans Pro Black"/>
              </a:rPr>
              <a:t>‹#›</a:t>
            </a:fld>
            <a:endParaRPr/>
          </a:p>
        </p:txBody>
      </p:sp>
      <p:sp>
        <p:nvSpPr>
          <p:cNvPr id="226" name="Google Shape;226;p7:notes"/>
          <p:cNvSpPr/>
          <p:nvPr>
            <p:ph idx="2" type="sldImg"/>
          </p:nvPr>
        </p:nvSpPr>
        <p:spPr>
          <a:xfrm>
            <a:off x="1108075" y="812800"/>
            <a:ext cx="5341938" cy="4008438"/>
          </a:xfrm>
          <a:custGeom>
            <a:rect b="b" l="l" r="r" t="t"/>
            <a:pathLst>
              <a:path extrusionOk="0" h="120000" w="120000">
                <a:moveTo>
                  <a:pt x="0" y="0"/>
                </a:moveTo>
                <a:lnTo>
                  <a:pt x="120000" y="0"/>
                </a:lnTo>
                <a:lnTo>
                  <a:pt x="120000" y="120000"/>
                </a:lnTo>
                <a:lnTo>
                  <a:pt x="0" y="120000"/>
                </a:lnTo>
                <a:close/>
              </a:path>
            </a:pathLst>
          </a:custGeom>
          <a:solidFill>
            <a:srgbClr val="729FCF"/>
          </a:solidFill>
          <a:ln cap="flat" cmpd="sng" w="25400">
            <a:solidFill>
              <a:srgbClr val="3465A4"/>
            </a:solidFill>
            <a:prstDash val="solid"/>
            <a:round/>
            <a:headEnd len="sm" w="sm" type="none"/>
            <a:tailEnd len="sm" w="sm" type="none"/>
          </a:ln>
        </p:spPr>
      </p:sp>
      <p:sp>
        <p:nvSpPr>
          <p:cNvPr id="227" name="Google Shape;227;p7: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216000" lvl="0" marL="21600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p8:notes"/>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Clr>
                <a:srgbClr val="FFFFFF"/>
              </a:buClr>
              <a:buSzPts val="1400"/>
              <a:buFont typeface="Source Sans Pro Black"/>
              <a:buNone/>
            </a:pPr>
            <a:fld id="{00000000-1234-1234-1234-123412341234}" type="slidenum">
              <a:rPr b="1" lang="en-US" sz="1400">
                <a:solidFill>
                  <a:srgbClr val="FFFFFF"/>
                </a:solidFill>
                <a:latin typeface="Source Sans Pro Black"/>
                <a:ea typeface="Source Sans Pro Black"/>
                <a:cs typeface="Source Sans Pro Black"/>
                <a:sym typeface="Source Sans Pro Black"/>
              </a:rPr>
              <a:t>‹#›</a:t>
            </a:fld>
            <a:endParaRPr/>
          </a:p>
        </p:txBody>
      </p:sp>
      <p:sp>
        <p:nvSpPr>
          <p:cNvPr id="238" name="Google Shape;238;p8:notes"/>
          <p:cNvSpPr/>
          <p:nvPr>
            <p:ph idx="2" type="sldImg"/>
          </p:nvPr>
        </p:nvSpPr>
        <p:spPr>
          <a:xfrm>
            <a:off x="1108075" y="812800"/>
            <a:ext cx="5341938" cy="4008438"/>
          </a:xfrm>
          <a:custGeom>
            <a:rect b="b" l="l" r="r" t="t"/>
            <a:pathLst>
              <a:path extrusionOk="0" h="120000" w="120000">
                <a:moveTo>
                  <a:pt x="0" y="0"/>
                </a:moveTo>
                <a:lnTo>
                  <a:pt x="120000" y="0"/>
                </a:lnTo>
                <a:lnTo>
                  <a:pt x="120000" y="120000"/>
                </a:lnTo>
                <a:lnTo>
                  <a:pt x="0" y="120000"/>
                </a:lnTo>
                <a:close/>
              </a:path>
            </a:pathLst>
          </a:custGeom>
          <a:solidFill>
            <a:srgbClr val="729FCF"/>
          </a:solidFill>
          <a:ln cap="flat" cmpd="sng" w="25400">
            <a:solidFill>
              <a:srgbClr val="3465A4"/>
            </a:solidFill>
            <a:prstDash val="solid"/>
            <a:round/>
            <a:headEnd len="sm" w="sm" type="none"/>
            <a:tailEnd len="sm" w="sm" type="none"/>
          </a:ln>
        </p:spPr>
      </p:sp>
      <p:sp>
        <p:nvSpPr>
          <p:cNvPr id="239" name="Google Shape;239;p8: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216000" lvl="0" marL="21600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p9:notes"/>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Clr>
                <a:srgbClr val="FFFFFF"/>
              </a:buClr>
              <a:buSzPts val="1400"/>
              <a:buFont typeface="Source Sans Pro Black"/>
              <a:buNone/>
            </a:pPr>
            <a:fld id="{00000000-1234-1234-1234-123412341234}" type="slidenum">
              <a:rPr b="1" lang="en-US" sz="1400">
                <a:solidFill>
                  <a:srgbClr val="FFFFFF"/>
                </a:solidFill>
                <a:latin typeface="Source Sans Pro Black"/>
                <a:ea typeface="Source Sans Pro Black"/>
                <a:cs typeface="Source Sans Pro Black"/>
                <a:sym typeface="Source Sans Pro Black"/>
              </a:rPr>
              <a:t>‹#›</a:t>
            </a:fld>
            <a:endParaRPr/>
          </a:p>
        </p:txBody>
      </p:sp>
      <p:sp>
        <p:nvSpPr>
          <p:cNvPr id="250" name="Google Shape;250;p9:notes"/>
          <p:cNvSpPr/>
          <p:nvPr>
            <p:ph idx="2" type="sldImg"/>
          </p:nvPr>
        </p:nvSpPr>
        <p:spPr>
          <a:xfrm>
            <a:off x="1108075" y="812800"/>
            <a:ext cx="5341938" cy="4008438"/>
          </a:xfrm>
          <a:custGeom>
            <a:rect b="b" l="l" r="r" t="t"/>
            <a:pathLst>
              <a:path extrusionOk="0" h="120000" w="120000">
                <a:moveTo>
                  <a:pt x="0" y="0"/>
                </a:moveTo>
                <a:lnTo>
                  <a:pt x="120000" y="0"/>
                </a:lnTo>
                <a:lnTo>
                  <a:pt x="120000" y="120000"/>
                </a:lnTo>
                <a:lnTo>
                  <a:pt x="0" y="120000"/>
                </a:lnTo>
                <a:close/>
              </a:path>
            </a:pathLst>
          </a:custGeom>
          <a:solidFill>
            <a:srgbClr val="729FCF"/>
          </a:solidFill>
          <a:ln cap="flat" cmpd="sng" w="25400">
            <a:solidFill>
              <a:srgbClr val="3465A4"/>
            </a:solidFill>
            <a:prstDash val="solid"/>
            <a:round/>
            <a:headEnd len="sm" w="sm" type="none"/>
            <a:tailEnd len="sm" w="sm" type="none"/>
          </a:ln>
        </p:spPr>
      </p:sp>
      <p:sp>
        <p:nvSpPr>
          <p:cNvPr id="251" name="Google Shape;251;p9: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216000" lvl="0" marL="21600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8" name="Shape 18"/>
        <p:cNvGrpSpPr/>
        <p:nvPr/>
      </p:nvGrpSpPr>
      <p:grpSpPr>
        <a:xfrm>
          <a:off x="0" y="0"/>
          <a:ext cx="0" cy="0"/>
          <a:chOff x="0" y="0"/>
          <a:chExt cx="0" cy="0"/>
        </a:xfrm>
      </p:grpSpPr>
      <p:sp>
        <p:nvSpPr>
          <p:cNvPr id="19" name="Google Shape;19;p2"/>
          <p:cNvSpPr txBox="1"/>
          <p:nvPr>
            <p:ph idx="10" type="dt"/>
          </p:nvPr>
        </p:nvSpPr>
        <p:spPr>
          <a:xfrm>
            <a:off x="359640" y="7201800"/>
            <a:ext cx="2878920" cy="3600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1" type="ftr"/>
          </p:nvPr>
        </p:nvSpPr>
        <p:spPr>
          <a:xfrm>
            <a:off x="3418560" y="7201800"/>
            <a:ext cx="3238920" cy="3600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2" type="sldNum"/>
          </p:nvPr>
        </p:nvSpPr>
        <p:spPr>
          <a:xfrm>
            <a:off x="9176760" y="6805799"/>
            <a:ext cx="719640" cy="720360"/>
          </a:xfrm>
          <a:prstGeom prst="rect">
            <a:avLst/>
          </a:prstGeom>
          <a:noFill/>
          <a:ln>
            <a:noFill/>
          </a:ln>
        </p:spPr>
        <p:txBody>
          <a:bodyPr anchorCtr="0" anchor="ctr" bIns="0" lIns="0" spcFirstLastPara="1" rIns="0" wrap="square" tIns="0">
            <a:noAutofit/>
          </a:bodyPr>
          <a:lstStyle>
            <a:lvl1pPr indent="0" lvl="0"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1pPr>
            <a:lvl2pPr indent="0" lvl="1"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2pPr>
            <a:lvl3pPr indent="0" lvl="2"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3pPr>
            <a:lvl4pPr indent="0" lvl="3"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4pPr>
            <a:lvl5pPr indent="0" lvl="4"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5pPr>
            <a:lvl6pPr indent="0" lvl="5"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6pPr>
            <a:lvl7pPr indent="0" lvl="6"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7pPr>
            <a:lvl8pPr indent="0" lvl="7"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8pPr>
            <a:lvl9pPr indent="0" lvl="8"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5" name="Shape 75"/>
        <p:cNvGrpSpPr/>
        <p:nvPr/>
      </p:nvGrpSpPr>
      <p:grpSpPr>
        <a:xfrm>
          <a:off x="0" y="0"/>
          <a:ext cx="0" cy="0"/>
          <a:chOff x="0" y="0"/>
          <a:chExt cx="0" cy="0"/>
        </a:xfrm>
      </p:grpSpPr>
      <p:sp>
        <p:nvSpPr>
          <p:cNvPr id="76" name="Google Shape;76;p11"/>
          <p:cNvSpPr txBox="1"/>
          <p:nvPr>
            <p:ph type="title"/>
          </p:nvPr>
        </p:nvSpPr>
        <p:spPr>
          <a:xfrm>
            <a:off x="359640" y="301320"/>
            <a:ext cx="9357119" cy="9590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1"/>
          <p:cNvSpPr txBox="1"/>
          <p:nvPr>
            <p:ph idx="1" type="body"/>
          </p:nvPr>
        </p:nvSpPr>
        <p:spPr>
          <a:xfrm rot="5400000">
            <a:off x="2517480" y="-177480"/>
            <a:ext cx="5041440" cy="9357119"/>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342900" lvl="1" marL="914400" algn="l">
              <a:lnSpc>
                <a:spcPct val="90000"/>
              </a:lnSpc>
              <a:spcBef>
                <a:spcPts val="1414"/>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11"/>
          <p:cNvSpPr txBox="1"/>
          <p:nvPr>
            <p:ph idx="10" type="dt"/>
          </p:nvPr>
        </p:nvSpPr>
        <p:spPr>
          <a:xfrm>
            <a:off x="359640" y="7201800"/>
            <a:ext cx="2878920" cy="3600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1"/>
          <p:cNvSpPr txBox="1"/>
          <p:nvPr>
            <p:ph idx="11" type="ftr"/>
          </p:nvPr>
        </p:nvSpPr>
        <p:spPr>
          <a:xfrm>
            <a:off x="3418560" y="7201800"/>
            <a:ext cx="3238920" cy="3600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1"/>
          <p:cNvSpPr txBox="1"/>
          <p:nvPr>
            <p:ph idx="12" type="sldNum"/>
          </p:nvPr>
        </p:nvSpPr>
        <p:spPr>
          <a:xfrm>
            <a:off x="9176760" y="6805799"/>
            <a:ext cx="719640" cy="720360"/>
          </a:xfrm>
          <a:prstGeom prst="rect">
            <a:avLst/>
          </a:prstGeom>
          <a:noFill/>
          <a:ln>
            <a:noFill/>
          </a:ln>
        </p:spPr>
        <p:txBody>
          <a:bodyPr anchorCtr="0" anchor="ctr" bIns="0" lIns="0" spcFirstLastPara="1" rIns="0" wrap="square" tIns="0">
            <a:noAutofit/>
          </a:bodyPr>
          <a:lstStyle>
            <a:lvl1pPr indent="0" lvl="0"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1pPr>
            <a:lvl2pPr indent="0" lvl="1"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2pPr>
            <a:lvl3pPr indent="0" lvl="2"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3pPr>
            <a:lvl4pPr indent="0" lvl="3"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4pPr>
            <a:lvl5pPr indent="0" lvl="4"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5pPr>
            <a:lvl6pPr indent="0" lvl="5"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6pPr>
            <a:lvl7pPr indent="0" lvl="6"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7pPr>
            <a:lvl8pPr indent="0" lvl="7"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8pPr>
            <a:lvl9pPr indent="0" lvl="8"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81" name="Shape 81"/>
        <p:cNvGrpSpPr/>
        <p:nvPr/>
      </p:nvGrpSpPr>
      <p:grpSpPr>
        <a:xfrm>
          <a:off x="0" y="0"/>
          <a:ext cx="0" cy="0"/>
          <a:chOff x="0" y="0"/>
          <a:chExt cx="0" cy="0"/>
        </a:xfrm>
      </p:grpSpPr>
      <p:sp>
        <p:nvSpPr>
          <p:cNvPr id="82" name="Google Shape;82;p12"/>
          <p:cNvSpPr txBox="1"/>
          <p:nvPr>
            <p:ph type="title"/>
          </p:nvPr>
        </p:nvSpPr>
        <p:spPr>
          <a:xfrm rot="5400000">
            <a:off x="5187950" y="2492375"/>
            <a:ext cx="6719888" cy="2338388"/>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12"/>
          <p:cNvSpPr txBox="1"/>
          <p:nvPr>
            <p:ph idx="1" type="body"/>
          </p:nvPr>
        </p:nvSpPr>
        <p:spPr>
          <a:xfrm rot="5400000">
            <a:off x="433388" y="228600"/>
            <a:ext cx="6719888" cy="6865937"/>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342900" lvl="1" marL="914400" algn="l">
              <a:lnSpc>
                <a:spcPct val="90000"/>
              </a:lnSpc>
              <a:spcBef>
                <a:spcPts val="1414"/>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12"/>
          <p:cNvSpPr txBox="1"/>
          <p:nvPr>
            <p:ph idx="10" type="dt"/>
          </p:nvPr>
        </p:nvSpPr>
        <p:spPr>
          <a:xfrm>
            <a:off x="359640" y="7201800"/>
            <a:ext cx="2878920" cy="3600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2"/>
          <p:cNvSpPr txBox="1"/>
          <p:nvPr>
            <p:ph idx="11" type="ftr"/>
          </p:nvPr>
        </p:nvSpPr>
        <p:spPr>
          <a:xfrm>
            <a:off x="3418560" y="7201800"/>
            <a:ext cx="3238920" cy="3600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2"/>
          <p:cNvSpPr txBox="1"/>
          <p:nvPr>
            <p:ph idx="12" type="sldNum"/>
          </p:nvPr>
        </p:nvSpPr>
        <p:spPr>
          <a:xfrm>
            <a:off x="9176760" y="6805799"/>
            <a:ext cx="719640" cy="720360"/>
          </a:xfrm>
          <a:prstGeom prst="rect">
            <a:avLst/>
          </a:prstGeom>
          <a:noFill/>
          <a:ln>
            <a:noFill/>
          </a:ln>
        </p:spPr>
        <p:txBody>
          <a:bodyPr anchorCtr="0" anchor="ctr" bIns="0" lIns="0" spcFirstLastPara="1" rIns="0" wrap="square" tIns="0">
            <a:noAutofit/>
          </a:bodyPr>
          <a:lstStyle>
            <a:lvl1pPr indent="0" lvl="0"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1pPr>
            <a:lvl2pPr indent="0" lvl="1"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2pPr>
            <a:lvl3pPr indent="0" lvl="2"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3pPr>
            <a:lvl4pPr indent="0" lvl="3"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4pPr>
            <a:lvl5pPr indent="0" lvl="4"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5pPr>
            <a:lvl6pPr indent="0" lvl="5"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6pPr>
            <a:lvl7pPr indent="0" lvl="6"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7pPr>
            <a:lvl8pPr indent="0" lvl="7"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8pPr>
            <a:lvl9pPr indent="0" lvl="8"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3" name="Shape 93"/>
        <p:cNvGrpSpPr/>
        <p:nvPr/>
      </p:nvGrpSpPr>
      <p:grpSpPr>
        <a:xfrm>
          <a:off x="0" y="0"/>
          <a:ext cx="0" cy="0"/>
          <a:chOff x="0" y="0"/>
          <a:chExt cx="0" cy="0"/>
        </a:xfrm>
      </p:grpSpPr>
      <p:sp>
        <p:nvSpPr>
          <p:cNvPr id="94" name="Google Shape;94;p14"/>
          <p:cNvSpPr txBox="1"/>
          <p:nvPr>
            <p:ph type="ctrTitle"/>
          </p:nvPr>
        </p:nvSpPr>
        <p:spPr>
          <a:xfrm>
            <a:off x="1260475" y="1238250"/>
            <a:ext cx="7558088" cy="2632075"/>
          </a:xfrm>
          <a:prstGeom prst="rect">
            <a:avLst/>
          </a:prstGeom>
          <a:noFill/>
          <a:ln>
            <a:noFill/>
          </a:ln>
        </p:spPr>
        <p:txBody>
          <a:bodyPr anchorCtr="1" anchor="b" bIns="0" lIns="0" spcFirstLastPara="1" rIns="0" wrap="square" tIns="0">
            <a:noAutofit/>
          </a:bodyPr>
          <a:lstStyle>
            <a:lvl1pPr lvl="0" algn="ctr">
              <a:lnSpc>
                <a:spcPct val="100000"/>
              </a:lnSpc>
              <a:spcBef>
                <a:spcPts val="0"/>
              </a:spcBef>
              <a:spcAft>
                <a:spcPts val="0"/>
              </a:spcAft>
              <a:buSzPts val="1400"/>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14"/>
          <p:cNvSpPr txBox="1"/>
          <p:nvPr>
            <p:ph idx="1" type="subTitle"/>
          </p:nvPr>
        </p:nvSpPr>
        <p:spPr>
          <a:xfrm>
            <a:off x="1260475" y="3971925"/>
            <a:ext cx="7558088" cy="1825625"/>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FFFFFF"/>
              </a:buClr>
              <a:buSzPts val="2400"/>
              <a:buFont typeface="Source Sans Pro"/>
              <a:buNone/>
              <a:defRPr sz="2400"/>
            </a:lvl1pPr>
            <a:lvl2pPr lvl="1" algn="ctr">
              <a:lnSpc>
                <a:spcPct val="90000"/>
              </a:lnSpc>
              <a:spcBef>
                <a:spcPts val="876"/>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6" name="Google Shape;96;p14"/>
          <p:cNvSpPr txBox="1"/>
          <p:nvPr>
            <p:ph idx="10" type="dt"/>
          </p:nvPr>
        </p:nvSpPr>
        <p:spPr>
          <a:xfrm>
            <a:off x="359640" y="7201800"/>
            <a:ext cx="2878920" cy="3600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4"/>
          <p:cNvSpPr txBox="1"/>
          <p:nvPr>
            <p:ph idx="11" type="ftr"/>
          </p:nvPr>
        </p:nvSpPr>
        <p:spPr>
          <a:xfrm>
            <a:off x="3418560" y="7201800"/>
            <a:ext cx="3238920" cy="3600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4"/>
          <p:cNvSpPr txBox="1"/>
          <p:nvPr>
            <p:ph idx="12" type="sldNum"/>
          </p:nvPr>
        </p:nvSpPr>
        <p:spPr>
          <a:xfrm>
            <a:off x="9176760" y="6805799"/>
            <a:ext cx="719640" cy="720360"/>
          </a:xfrm>
          <a:prstGeom prst="rect">
            <a:avLst/>
          </a:prstGeom>
          <a:noFill/>
          <a:ln>
            <a:noFill/>
          </a:ln>
        </p:spPr>
        <p:txBody>
          <a:bodyPr anchorCtr="0" anchor="ctr" bIns="0" lIns="0" spcFirstLastPara="1" rIns="0" wrap="square" tIns="0">
            <a:noAutofit/>
          </a:bodyPr>
          <a:lstStyle>
            <a:lvl1pPr indent="0" lvl="0"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1pPr>
            <a:lvl2pPr indent="0" lvl="1"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2pPr>
            <a:lvl3pPr indent="0" lvl="2"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3pPr>
            <a:lvl4pPr indent="0" lvl="3"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4pPr>
            <a:lvl5pPr indent="0" lvl="4"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5pPr>
            <a:lvl6pPr indent="0" lvl="5"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6pPr>
            <a:lvl7pPr indent="0" lvl="6"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7pPr>
            <a:lvl8pPr indent="0" lvl="7"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8pPr>
            <a:lvl9pPr indent="0" lvl="8"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99" name="Shape 99"/>
        <p:cNvGrpSpPr/>
        <p:nvPr/>
      </p:nvGrpSpPr>
      <p:grpSpPr>
        <a:xfrm>
          <a:off x="0" y="0"/>
          <a:ext cx="0" cy="0"/>
          <a:chOff x="0" y="0"/>
          <a:chExt cx="0" cy="0"/>
        </a:xfrm>
      </p:grpSpPr>
      <p:sp>
        <p:nvSpPr>
          <p:cNvPr id="100" name="Google Shape;100;p15"/>
          <p:cNvSpPr txBox="1"/>
          <p:nvPr>
            <p:ph type="title"/>
          </p:nvPr>
        </p:nvSpPr>
        <p:spPr>
          <a:xfrm>
            <a:off x="2698920" y="2700720"/>
            <a:ext cx="4678560" cy="2160720"/>
          </a:xfrm>
          <a:prstGeom prst="rect">
            <a:avLst/>
          </a:prstGeom>
          <a:noFill/>
          <a:ln>
            <a:noFill/>
          </a:ln>
        </p:spPr>
        <p:txBody>
          <a:bodyPr anchorCtr="1" anchor="ctr" bIns="0" lIns="0" spcFirstLastPara="1" rIns="0" wrap="square" tIns="0">
            <a:noAutofit/>
          </a:bodyPr>
          <a:lstStyle>
            <a:lvl1pPr lvl="0" algn="ctr">
              <a:lnSpc>
                <a:spcPct val="100000"/>
              </a:lnSpc>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 name="Google Shape;101;p15"/>
          <p:cNvSpPr txBox="1"/>
          <p:nvPr>
            <p:ph idx="1" type="body"/>
          </p:nvPr>
        </p:nvSpPr>
        <p:spPr>
          <a:xfrm>
            <a:off x="3418560" y="5041440"/>
            <a:ext cx="6297840" cy="216072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342900" lvl="1" marL="914400" algn="l">
              <a:lnSpc>
                <a:spcPct val="90000"/>
              </a:lnSpc>
              <a:spcBef>
                <a:spcPts val="876"/>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2" name="Google Shape;102;p15"/>
          <p:cNvSpPr txBox="1"/>
          <p:nvPr>
            <p:ph idx="10" type="dt"/>
          </p:nvPr>
        </p:nvSpPr>
        <p:spPr>
          <a:xfrm>
            <a:off x="359640" y="7201800"/>
            <a:ext cx="2878920" cy="3600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15"/>
          <p:cNvSpPr txBox="1"/>
          <p:nvPr>
            <p:ph idx="11" type="ftr"/>
          </p:nvPr>
        </p:nvSpPr>
        <p:spPr>
          <a:xfrm>
            <a:off x="3418560" y="7201800"/>
            <a:ext cx="3238920" cy="3600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5"/>
          <p:cNvSpPr txBox="1"/>
          <p:nvPr>
            <p:ph idx="12" type="sldNum"/>
          </p:nvPr>
        </p:nvSpPr>
        <p:spPr>
          <a:xfrm>
            <a:off x="9176760" y="6805799"/>
            <a:ext cx="719640" cy="720360"/>
          </a:xfrm>
          <a:prstGeom prst="rect">
            <a:avLst/>
          </a:prstGeom>
          <a:noFill/>
          <a:ln>
            <a:noFill/>
          </a:ln>
        </p:spPr>
        <p:txBody>
          <a:bodyPr anchorCtr="0" anchor="ctr" bIns="0" lIns="0" spcFirstLastPara="1" rIns="0" wrap="square" tIns="0">
            <a:noAutofit/>
          </a:bodyPr>
          <a:lstStyle>
            <a:lvl1pPr indent="0" lvl="0"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1pPr>
            <a:lvl2pPr indent="0" lvl="1"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2pPr>
            <a:lvl3pPr indent="0" lvl="2"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3pPr>
            <a:lvl4pPr indent="0" lvl="3"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4pPr>
            <a:lvl5pPr indent="0" lvl="4"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5pPr>
            <a:lvl6pPr indent="0" lvl="5"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6pPr>
            <a:lvl7pPr indent="0" lvl="6"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7pPr>
            <a:lvl8pPr indent="0" lvl="7"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8pPr>
            <a:lvl9pPr indent="0" lvl="8"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05" name="Shape 105"/>
        <p:cNvGrpSpPr/>
        <p:nvPr/>
      </p:nvGrpSpPr>
      <p:grpSpPr>
        <a:xfrm>
          <a:off x="0" y="0"/>
          <a:ext cx="0" cy="0"/>
          <a:chOff x="0" y="0"/>
          <a:chExt cx="0" cy="0"/>
        </a:xfrm>
      </p:grpSpPr>
      <p:sp>
        <p:nvSpPr>
          <p:cNvPr id="106" name="Google Shape;106;p16"/>
          <p:cNvSpPr txBox="1"/>
          <p:nvPr>
            <p:ph type="title"/>
          </p:nvPr>
        </p:nvSpPr>
        <p:spPr>
          <a:xfrm>
            <a:off x="687388" y="1885950"/>
            <a:ext cx="8691562" cy="3144838"/>
          </a:xfrm>
          <a:prstGeom prst="rect">
            <a:avLst/>
          </a:prstGeom>
          <a:noFill/>
          <a:ln>
            <a:noFill/>
          </a:ln>
        </p:spPr>
        <p:txBody>
          <a:bodyPr anchorCtr="1" anchor="b" bIns="0" lIns="0" spcFirstLastPara="1" rIns="0" wrap="square" tIns="0">
            <a:noAutofit/>
          </a:bodyPr>
          <a:lstStyle>
            <a:lvl1pPr lvl="0" algn="ctr">
              <a:lnSpc>
                <a:spcPct val="100000"/>
              </a:lnSpc>
              <a:spcBef>
                <a:spcPts val="0"/>
              </a:spcBef>
              <a:spcAft>
                <a:spcPts val="0"/>
              </a:spcAft>
              <a:buSzPts val="1400"/>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 name="Google Shape;107;p16"/>
          <p:cNvSpPr txBox="1"/>
          <p:nvPr>
            <p:ph idx="1" type="body"/>
          </p:nvPr>
        </p:nvSpPr>
        <p:spPr>
          <a:xfrm>
            <a:off x="687388" y="5060950"/>
            <a:ext cx="8691562" cy="1654175"/>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Clr>
                <a:srgbClr val="888888"/>
              </a:buClr>
              <a:buSzPts val="2400"/>
              <a:buFont typeface="Source Sans Pro"/>
              <a:buNone/>
              <a:defRPr sz="2400">
                <a:solidFill>
                  <a:srgbClr val="888888"/>
                </a:solidFill>
              </a:defRPr>
            </a:lvl1pPr>
            <a:lvl2pPr indent="-228600" lvl="1" marL="914400" algn="l">
              <a:lnSpc>
                <a:spcPct val="90000"/>
              </a:lnSpc>
              <a:spcBef>
                <a:spcPts val="876"/>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8" name="Google Shape;108;p16"/>
          <p:cNvSpPr txBox="1"/>
          <p:nvPr>
            <p:ph idx="10" type="dt"/>
          </p:nvPr>
        </p:nvSpPr>
        <p:spPr>
          <a:xfrm>
            <a:off x="359640" y="7201800"/>
            <a:ext cx="2878920" cy="3600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6"/>
          <p:cNvSpPr txBox="1"/>
          <p:nvPr>
            <p:ph idx="11" type="ftr"/>
          </p:nvPr>
        </p:nvSpPr>
        <p:spPr>
          <a:xfrm>
            <a:off x="3418560" y="7201800"/>
            <a:ext cx="3238920" cy="3600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6"/>
          <p:cNvSpPr txBox="1"/>
          <p:nvPr>
            <p:ph idx="12" type="sldNum"/>
          </p:nvPr>
        </p:nvSpPr>
        <p:spPr>
          <a:xfrm>
            <a:off x="9176760" y="6805799"/>
            <a:ext cx="719640" cy="720360"/>
          </a:xfrm>
          <a:prstGeom prst="rect">
            <a:avLst/>
          </a:prstGeom>
          <a:noFill/>
          <a:ln>
            <a:noFill/>
          </a:ln>
        </p:spPr>
        <p:txBody>
          <a:bodyPr anchorCtr="0" anchor="ctr" bIns="0" lIns="0" spcFirstLastPara="1" rIns="0" wrap="square" tIns="0">
            <a:noAutofit/>
          </a:bodyPr>
          <a:lstStyle>
            <a:lvl1pPr indent="0" lvl="0"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1pPr>
            <a:lvl2pPr indent="0" lvl="1"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2pPr>
            <a:lvl3pPr indent="0" lvl="2"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3pPr>
            <a:lvl4pPr indent="0" lvl="3"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4pPr>
            <a:lvl5pPr indent="0" lvl="4"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5pPr>
            <a:lvl6pPr indent="0" lvl="5"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6pPr>
            <a:lvl7pPr indent="0" lvl="6"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7pPr>
            <a:lvl8pPr indent="0" lvl="7"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8pPr>
            <a:lvl9pPr indent="0" lvl="8"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11" name="Shape 111"/>
        <p:cNvGrpSpPr/>
        <p:nvPr/>
      </p:nvGrpSpPr>
      <p:grpSpPr>
        <a:xfrm>
          <a:off x="0" y="0"/>
          <a:ext cx="0" cy="0"/>
          <a:chOff x="0" y="0"/>
          <a:chExt cx="0" cy="0"/>
        </a:xfrm>
      </p:grpSpPr>
      <p:sp>
        <p:nvSpPr>
          <p:cNvPr id="112" name="Google Shape;112;p17"/>
          <p:cNvSpPr txBox="1"/>
          <p:nvPr>
            <p:ph type="title"/>
          </p:nvPr>
        </p:nvSpPr>
        <p:spPr>
          <a:xfrm>
            <a:off x="2698920" y="2700720"/>
            <a:ext cx="4678560" cy="2160720"/>
          </a:xfrm>
          <a:prstGeom prst="rect">
            <a:avLst/>
          </a:prstGeom>
          <a:noFill/>
          <a:ln>
            <a:noFill/>
          </a:ln>
        </p:spPr>
        <p:txBody>
          <a:bodyPr anchorCtr="1" anchor="ctr" bIns="0" lIns="0" spcFirstLastPara="1" rIns="0" wrap="square" tIns="0">
            <a:noAutofit/>
          </a:bodyPr>
          <a:lstStyle>
            <a:lvl1pPr lvl="0" algn="ctr">
              <a:lnSpc>
                <a:spcPct val="100000"/>
              </a:lnSpc>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17"/>
          <p:cNvSpPr txBox="1"/>
          <p:nvPr>
            <p:ph idx="1" type="body"/>
          </p:nvPr>
        </p:nvSpPr>
        <p:spPr>
          <a:xfrm>
            <a:off x="3417888" y="5041900"/>
            <a:ext cx="3073400" cy="2160588"/>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342900" lvl="1" marL="914400" algn="l">
              <a:lnSpc>
                <a:spcPct val="90000"/>
              </a:lnSpc>
              <a:spcBef>
                <a:spcPts val="876"/>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17"/>
          <p:cNvSpPr txBox="1"/>
          <p:nvPr>
            <p:ph idx="2" type="body"/>
          </p:nvPr>
        </p:nvSpPr>
        <p:spPr>
          <a:xfrm>
            <a:off x="6643688" y="5041900"/>
            <a:ext cx="3073400" cy="2160588"/>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342900" lvl="1" marL="914400" algn="l">
              <a:lnSpc>
                <a:spcPct val="90000"/>
              </a:lnSpc>
              <a:spcBef>
                <a:spcPts val="876"/>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p17"/>
          <p:cNvSpPr txBox="1"/>
          <p:nvPr>
            <p:ph idx="10" type="dt"/>
          </p:nvPr>
        </p:nvSpPr>
        <p:spPr>
          <a:xfrm>
            <a:off x="359640" y="7201800"/>
            <a:ext cx="2878920" cy="3600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17"/>
          <p:cNvSpPr txBox="1"/>
          <p:nvPr>
            <p:ph idx="11" type="ftr"/>
          </p:nvPr>
        </p:nvSpPr>
        <p:spPr>
          <a:xfrm>
            <a:off x="3418560" y="7201800"/>
            <a:ext cx="3238920" cy="3600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7"/>
          <p:cNvSpPr txBox="1"/>
          <p:nvPr>
            <p:ph idx="12" type="sldNum"/>
          </p:nvPr>
        </p:nvSpPr>
        <p:spPr>
          <a:xfrm>
            <a:off x="9176760" y="6805799"/>
            <a:ext cx="719640" cy="720360"/>
          </a:xfrm>
          <a:prstGeom prst="rect">
            <a:avLst/>
          </a:prstGeom>
          <a:noFill/>
          <a:ln>
            <a:noFill/>
          </a:ln>
        </p:spPr>
        <p:txBody>
          <a:bodyPr anchorCtr="0" anchor="ctr" bIns="0" lIns="0" spcFirstLastPara="1" rIns="0" wrap="square" tIns="0">
            <a:noAutofit/>
          </a:bodyPr>
          <a:lstStyle>
            <a:lvl1pPr indent="0" lvl="0"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1pPr>
            <a:lvl2pPr indent="0" lvl="1"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2pPr>
            <a:lvl3pPr indent="0" lvl="2"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3pPr>
            <a:lvl4pPr indent="0" lvl="3"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4pPr>
            <a:lvl5pPr indent="0" lvl="4"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5pPr>
            <a:lvl6pPr indent="0" lvl="5"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6pPr>
            <a:lvl7pPr indent="0" lvl="6"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7pPr>
            <a:lvl8pPr indent="0" lvl="7"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8pPr>
            <a:lvl9pPr indent="0" lvl="8"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18" name="Shape 118"/>
        <p:cNvGrpSpPr/>
        <p:nvPr/>
      </p:nvGrpSpPr>
      <p:grpSpPr>
        <a:xfrm>
          <a:off x="0" y="0"/>
          <a:ext cx="0" cy="0"/>
          <a:chOff x="0" y="0"/>
          <a:chExt cx="0" cy="0"/>
        </a:xfrm>
      </p:grpSpPr>
      <p:sp>
        <p:nvSpPr>
          <p:cNvPr id="119" name="Google Shape;119;p18"/>
          <p:cNvSpPr txBox="1"/>
          <p:nvPr>
            <p:ph type="title"/>
          </p:nvPr>
        </p:nvSpPr>
        <p:spPr>
          <a:xfrm>
            <a:off x="693738" y="403225"/>
            <a:ext cx="8691562" cy="1460500"/>
          </a:xfrm>
          <a:prstGeom prst="rect">
            <a:avLst/>
          </a:prstGeom>
          <a:noFill/>
          <a:ln>
            <a:noFill/>
          </a:ln>
        </p:spPr>
        <p:txBody>
          <a:bodyPr anchorCtr="1" anchor="ctr" bIns="0" lIns="0" spcFirstLastPara="1" rIns="0" wrap="square" tIns="0">
            <a:noAutofit/>
          </a:bodyPr>
          <a:lstStyle>
            <a:lvl1pPr lvl="0" algn="ctr">
              <a:lnSpc>
                <a:spcPct val="100000"/>
              </a:lnSpc>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 name="Google Shape;120;p18"/>
          <p:cNvSpPr txBox="1"/>
          <p:nvPr>
            <p:ph idx="1" type="body"/>
          </p:nvPr>
        </p:nvSpPr>
        <p:spPr>
          <a:xfrm>
            <a:off x="693738" y="1854200"/>
            <a:ext cx="4264025" cy="908050"/>
          </a:xfrm>
          <a:prstGeom prst="rect">
            <a:avLst/>
          </a:prstGeom>
          <a:noFill/>
          <a:ln>
            <a:noFill/>
          </a:ln>
        </p:spPr>
        <p:txBody>
          <a:bodyPr anchorCtr="0" anchor="b" bIns="0" lIns="0" spcFirstLastPara="1" rIns="0" wrap="square" tIns="0">
            <a:noAutofit/>
          </a:bodyPr>
          <a:lstStyle>
            <a:lvl1pPr indent="-228600" lvl="0" marL="457200" algn="l">
              <a:spcBef>
                <a:spcPts val="0"/>
              </a:spcBef>
              <a:spcAft>
                <a:spcPts val="0"/>
              </a:spcAft>
              <a:buClr>
                <a:srgbClr val="FFFFFF"/>
              </a:buClr>
              <a:buSzPts val="2400"/>
              <a:buFont typeface="Source Sans Pro"/>
              <a:buNone/>
              <a:defRPr b="1" sz="2400"/>
            </a:lvl1pPr>
            <a:lvl2pPr indent="-228600" lvl="1" marL="914400" algn="l">
              <a:lnSpc>
                <a:spcPct val="90000"/>
              </a:lnSpc>
              <a:spcBef>
                <a:spcPts val="876"/>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1" name="Google Shape;121;p18"/>
          <p:cNvSpPr txBox="1"/>
          <p:nvPr>
            <p:ph idx="2" type="body"/>
          </p:nvPr>
        </p:nvSpPr>
        <p:spPr>
          <a:xfrm>
            <a:off x="693738" y="2762250"/>
            <a:ext cx="4264025" cy="40640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342900" lvl="1" marL="914400" algn="l">
              <a:lnSpc>
                <a:spcPct val="90000"/>
              </a:lnSpc>
              <a:spcBef>
                <a:spcPts val="876"/>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2" name="Google Shape;122;p18"/>
          <p:cNvSpPr txBox="1"/>
          <p:nvPr>
            <p:ph idx="3" type="body"/>
          </p:nvPr>
        </p:nvSpPr>
        <p:spPr>
          <a:xfrm>
            <a:off x="5102225" y="1854200"/>
            <a:ext cx="4283075" cy="908050"/>
          </a:xfrm>
          <a:prstGeom prst="rect">
            <a:avLst/>
          </a:prstGeom>
          <a:noFill/>
          <a:ln>
            <a:noFill/>
          </a:ln>
        </p:spPr>
        <p:txBody>
          <a:bodyPr anchorCtr="0" anchor="b" bIns="0" lIns="0" spcFirstLastPara="1" rIns="0" wrap="square" tIns="0">
            <a:noAutofit/>
          </a:bodyPr>
          <a:lstStyle>
            <a:lvl1pPr indent="-228600" lvl="0" marL="457200" algn="l">
              <a:spcBef>
                <a:spcPts val="0"/>
              </a:spcBef>
              <a:spcAft>
                <a:spcPts val="0"/>
              </a:spcAft>
              <a:buClr>
                <a:srgbClr val="FFFFFF"/>
              </a:buClr>
              <a:buSzPts val="2400"/>
              <a:buFont typeface="Source Sans Pro"/>
              <a:buNone/>
              <a:defRPr b="1" sz="2400"/>
            </a:lvl1pPr>
            <a:lvl2pPr indent="-228600" lvl="1" marL="914400" algn="l">
              <a:lnSpc>
                <a:spcPct val="90000"/>
              </a:lnSpc>
              <a:spcBef>
                <a:spcPts val="876"/>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3" name="Google Shape;123;p18"/>
          <p:cNvSpPr txBox="1"/>
          <p:nvPr>
            <p:ph idx="4" type="body"/>
          </p:nvPr>
        </p:nvSpPr>
        <p:spPr>
          <a:xfrm>
            <a:off x="5102225" y="2762250"/>
            <a:ext cx="4283075" cy="40640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342900" lvl="1" marL="914400" algn="l">
              <a:lnSpc>
                <a:spcPct val="90000"/>
              </a:lnSpc>
              <a:spcBef>
                <a:spcPts val="876"/>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4" name="Google Shape;124;p18"/>
          <p:cNvSpPr txBox="1"/>
          <p:nvPr>
            <p:ph idx="10" type="dt"/>
          </p:nvPr>
        </p:nvSpPr>
        <p:spPr>
          <a:xfrm>
            <a:off x="359640" y="7201800"/>
            <a:ext cx="2878920" cy="3600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8"/>
          <p:cNvSpPr txBox="1"/>
          <p:nvPr>
            <p:ph idx="11" type="ftr"/>
          </p:nvPr>
        </p:nvSpPr>
        <p:spPr>
          <a:xfrm>
            <a:off x="3418560" y="7201800"/>
            <a:ext cx="3238920" cy="3600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18"/>
          <p:cNvSpPr txBox="1"/>
          <p:nvPr>
            <p:ph idx="12" type="sldNum"/>
          </p:nvPr>
        </p:nvSpPr>
        <p:spPr>
          <a:xfrm>
            <a:off x="9176760" y="6805799"/>
            <a:ext cx="719640" cy="720360"/>
          </a:xfrm>
          <a:prstGeom prst="rect">
            <a:avLst/>
          </a:prstGeom>
          <a:noFill/>
          <a:ln>
            <a:noFill/>
          </a:ln>
        </p:spPr>
        <p:txBody>
          <a:bodyPr anchorCtr="0" anchor="ctr" bIns="0" lIns="0" spcFirstLastPara="1" rIns="0" wrap="square" tIns="0">
            <a:noAutofit/>
          </a:bodyPr>
          <a:lstStyle>
            <a:lvl1pPr indent="0" lvl="0"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1pPr>
            <a:lvl2pPr indent="0" lvl="1"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2pPr>
            <a:lvl3pPr indent="0" lvl="2"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3pPr>
            <a:lvl4pPr indent="0" lvl="3"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4pPr>
            <a:lvl5pPr indent="0" lvl="4"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5pPr>
            <a:lvl6pPr indent="0" lvl="5"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6pPr>
            <a:lvl7pPr indent="0" lvl="6"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7pPr>
            <a:lvl8pPr indent="0" lvl="7"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8pPr>
            <a:lvl9pPr indent="0" lvl="8"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27" name="Shape 127"/>
        <p:cNvGrpSpPr/>
        <p:nvPr/>
      </p:nvGrpSpPr>
      <p:grpSpPr>
        <a:xfrm>
          <a:off x="0" y="0"/>
          <a:ext cx="0" cy="0"/>
          <a:chOff x="0" y="0"/>
          <a:chExt cx="0" cy="0"/>
        </a:xfrm>
      </p:grpSpPr>
      <p:sp>
        <p:nvSpPr>
          <p:cNvPr id="128" name="Google Shape;128;p19"/>
          <p:cNvSpPr txBox="1"/>
          <p:nvPr>
            <p:ph type="title"/>
          </p:nvPr>
        </p:nvSpPr>
        <p:spPr>
          <a:xfrm>
            <a:off x="2698920" y="2700720"/>
            <a:ext cx="4678560" cy="2160720"/>
          </a:xfrm>
          <a:prstGeom prst="rect">
            <a:avLst/>
          </a:prstGeom>
          <a:noFill/>
          <a:ln>
            <a:noFill/>
          </a:ln>
        </p:spPr>
        <p:txBody>
          <a:bodyPr anchorCtr="1" anchor="ctr" bIns="0" lIns="0" spcFirstLastPara="1" rIns="0" wrap="square" tIns="0">
            <a:noAutofit/>
          </a:bodyPr>
          <a:lstStyle>
            <a:lvl1pPr lvl="0" algn="ctr">
              <a:lnSpc>
                <a:spcPct val="100000"/>
              </a:lnSpc>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 name="Google Shape;129;p19"/>
          <p:cNvSpPr txBox="1"/>
          <p:nvPr>
            <p:ph idx="10" type="dt"/>
          </p:nvPr>
        </p:nvSpPr>
        <p:spPr>
          <a:xfrm>
            <a:off x="359640" y="7201800"/>
            <a:ext cx="2878920" cy="3600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9"/>
          <p:cNvSpPr txBox="1"/>
          <p:nvPr>
            <p:ph idx="11" type="ftr"/>
          </p:nvPr>
        </p:nvSpPr>
        <p:spPr>
          <a:xfrm>
            <a:off x="3418560" y="7201800"/>
            <a:ext cx="3238920" cy="3600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9"/>
          <p:cNvSpPr txBox="1"/>
          <p:nvPr>
            <p:ph idx="12" type="sldNum"/>
          </p:nvPr>
        </p:nvSpPr>
        <p:spPr>
          <a:xfrm>
            <a:off x="9176760" y="6805799"/>
            <a:ext cx="719640" cy="720360"/>
          </a:xfrm>
          <a:prstGeom prst="rect">
            <a:avLst/>
          </a:prstGeom>
          <a:noFill/>
          <a:ln>
            <a:noFill/>
          </a:ln>
        </p:spPr>
        <p:txBody>
          <a:bodyPr anchorCtr="0" anchor="ctr" bIns="0" lIns="0" spcFirstLastPara="1" rIns="0" wrap="square" tIns="0">
            <a:noAutofit/>
          </a:bodyPr>
          <a:lstStyle>
            <a:lvl1pPr indent="0" lvl="0"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1pPr>
            <a:lvl2pPr indent="0" lvl="1"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2pPr>
            <a:lvl3pPr indent="0" lvl="2"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3pPr>
            <a:lvl4pPr indent="0" lvl="3"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4pPr>
            <a:lvl5pPr indent="0" lvl="4"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5pPr>
            <a:lvl6pPr indent="0" lvl="5"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6pPr>
            <a:lvl7pPr indent="0" lvl="6"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7pPr>
            <a:lvl8pPr indent="0" lvl="7"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8pPr>
            <a:lvl9pPr indent="0" lvl="8"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32" name="Shape 132"/>
        <p:cNvGrpSpPr/>
        <p:nvPr/>
      </p:nvGrpSpPr>
      <p:grpSpPr>
        <a:xfrm>
          <a:off x="0" y="0"/>
          <a:ext cx="0" cy="0"/>
          <a:chOff x="0" y="0"/>
          <a:chExt cx="0" cy="0"/>
        </a:xfrm>
      </p:grpSpPr>
      <p:sp>
        <p:nvSpPr>
          <p:cNvPr id="133" name="Google Shape;133;p20"/>
          <p:cNvSpPr txBox="1"/>
          <p:nvPr>
            <p:ph idx="10" type="dt"/>
          </p:nvPr>
        </p:nvSpPr>
        <p:spPr>
          <a:xfrm>
            <a:off x="359640" y="7201800"/>
            <a:ext cx="2878920" cy="3600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20"/>
          <p:cNvSpPr txBox="1"/>
          <p:nvPr>
            <p:ph idx="11" type="ftr"/>
          </p:nvPr>
        </p:nvSpPr>
        <p:spPr>
          <a:xfrm>
            <a:off x="3418560" y="7201800"/>
            <a:ext cx="3238920" cy="3600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20"/>
          <p:cNvSpPr txBox="1"/>
          <p:nvPr>
            <p:ph idx="12" type="sldNum"/>
          </p:nvPr>
        </p:nvSpPr>
        <p:spPr>
          <a:xfrm>
            <a:off x="9176760" y="6805799"/>
            <a:ext cx="719640" cy="720360"/>
          </a:xfrm>
          <a:prstGeom prst="rect">
            <a:avLst/>
          </a:prstGeom>
          <a:noFill/>
          <a:ln>
            <a:noFill/>
          </a:ln>
        </p:spPr>
        <p:txBody>
          <a:bodyPr anchorCtr="0" anchor="ctr" bIns="0" lIns="0" spcFirstLastPara="1" rIns="0" wrap="square" tIns="0">
            <a:noAutofit/>
          </a:bodyPr>
          <a:lstStyle>
            <a:lvl1pPr indent="0" lvl="0"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1pPr>
            <a:lvl2pPr indent="0" lvl="1"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2pPr>
            <a:lvl3pPr indent="0" lvl="2"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3pPr>
            <a:lvl4pPr indent="0" lvl="3"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4pPr>
            <a:lvl5pPr indent="0" lvl="4"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5pPr>
            <a:lvl6pPr indent="0" lvl="5"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6pPr>
            <a:lvl7pPr indent="0" lvl="6"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7pPr>
            <a:lvl8pPr indent="0" lvl="7"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8pPr>
            <a:lvl9pPr indent="0" lvl="8"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36" name="Shape 136"/>
        <p:cNvGrpSpPr/>
        <p:nvPr/>
      </p:nvGrpSpPr>
      <p:grpSpPr>
        <a:xfrm>
          <a:off x="0" y="0"/>
          <a:ext cx="0" cy="0"/>
          <a:chOff x="0" y="0"/>
          <a:chExt cx="0" cy="0"/>
        </a:xfrm>
      </p:grpSpPr>
      <p:sp>
        <p:nvSpPr>
          <p:cNvPr id="137" name="Google Shape;137;p21"/>
          <p:cNvSpPr txBox="1"/>
          <p:nvPr>
            <p:ph type="title"/>
          </p:nvPr>
        </p:nvSpPr>
        <p:spPr>
          <a:xfrm>
            <a:off x="693738" y="504825"/>
            <a:ext cx="3251200" cy="1763713"/>
          </a:xfrm>
          <a:prstGeom prst="rect">
            <a:avLst/>
          </a:prstGeom>
          <a:noFill/>
          <a:ln>
            <a:noFill/>
          </a:ln>
        </p:spPr>
        <p:txBody>
          <a:bodyPr anchorCtr="1" anchor="b" bIns="0" lIns="0" spcFirstLastPara="1" rIns="0" wrap="square" tIns="0">
            <a:noAutofit/>
          </a:bodyPr>
          <a:lstStyle>
            <a:lvl1pPr lvl="0" algn="ctr">
              <a:lnSpc>
                <a:spcPct val="100000"/>
              </a:lnSpc>
              <a:spcBef>
                <a:spcPts val="0"/>
              </a:spcBef>
              <a:spcAft>
                <a:spcPts val="0"/>
              </a:spcAft>
              <a:buSzPts val="1400"/>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8" name="Google Shape;138;p21"/>
          <p:cNvSpPr txBox="1"/>
          <p:nvPr>
            <p:ph idx="1" type="body"/>
          </p:nvPr>
        </p:nvSpPr>
        <p:spPr>
          <a:xfrm>
            <a:off x="4284663" y="1089025"/>
            <a:ext cx="5100637" cy="5373688"/>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sz="3200"/>
            </a:lvl1pPr>
            <a:lvl2pPr indent="-406400" lvl="1" marL="914400" algn="l">
              <a:lnSpc>
                <a:spcPct val="90000"/>
              </a:lnSpc>
              <a:spcBef>
                <a:spcPts val="876"/>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9" name="Google Shape;139;p21"/>
          <p:cNvSpPr txBox="1"/>
          <p:nvPr>
            <p:ph idx="2" type="body"/>
          </p:nvPr>
        </p:nvSpPr>
        <p:spPr>
          <a:xfrm>
            <a:off x="693738" y="2268538"/>
            <a:ext cx="3251200" cy="42037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Clr>
                <a:srgbClr val="FFFFFF"/>
              </a:buClr>
              <a:buSzPts val="1600"/>
              <a:buFont typeface="Source Sans Pro"/>
              <a:buNone/>
              <a:defRPr sz="1600"/>
            </a:lvl1pPr>
            <a:lvl2pPr indent="-228600" lvl="1" marL="914400" algn="l">
              <a:lnSpc>
                <a:spcPct val="90000"/>
              </a:lnSpc>
              <a:spcBef>
                <a:spcPts val="876"/>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0" name="Google Shape;140;p21"/>
          <p:cNvSpPr txBox="1"/>
          <p:nvPr>
            <p:ph idx="10" type="dt"/>
          </p:nvPr>
        </p:nvSpPr>
        <p:spPr>
          <a:xfrm>
            <a:off x="359640" y="7201800"/>
            <a:ext cx="2878920" cy="3600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21"/>
          <p:cNvSpPr txBox="1"/>
          <p:nvPr>
            <p:ph idx="11" type="ftr"/>
          </p:nvPr>
        </p:nvSpPr>
        <p:spPr>
          <a:xfrm>
            <a:off x="3418560" y="7201800"/>
            <a:ext cx="3238920" cy="3600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21"/>
          <p:cNvSpPr txBox="1"/>
          <p:nvPr>
            <p:ph idx="12" type="sldNum"/>
          </p:nvPr>
        </p:nvSpPr>
        <p:spPr>
          <a:xfrm>
            <a:off x="9176760" y="6805799"/>
            <a:ext cx="719640" cy="720360"/>
          </a:xfrm>
          <a:prstGeom prst="rect">
            <a:avLst/>
          </a:prstGeom>
          <a:noFill/>
          <a:ln>
            <a:noFill/>
          </a:ln>
        </p:spPr>
        <p:txBody>
          <a:bodyPr anchorCtr="0" anchor="ctr" bIns="0" lIns="0" spcFirstLastPara="1" rIns="0" wrap="square" tIns="0">
            <a:noAutofit/>
          </a:bodyPr>
          <a:lstStyle>
            <a:lvl1pPr indent="0" lvl="0"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1pPr>
            <a:lvl2pPr indent="0" lvl="1"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2pPr>
            <a:lvl3pPr indent="0" lvl="2"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3pPr>
            <a:lvl4pPr indent="0" lvl="3"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4pPr>
            <a:lvl5pPr indent="0" lvl="4"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5pPr>
            <a:lvl6pPr indent="0" lvl="5"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6pPr>
            <a:lvl7pPr indent="0" lvl="6"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7pPr>
            <a:lvl8pPr indent="0" lvl="7"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8pPr>
            <a:lvl9pPr indent="0" lvl="8"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2" name="Shape 22"/>
        <p:cNvGrpSpPr/>
        <p:nvPr/>
      </p:nvGrpSpPr>
      <p:grpSpPr>
        <a:xfrm>
          <a:off x="0" y="0"/>
          <a:ext cx="0" cy="0"/>
          <a:chOff x="0" y="0"/>
          <a:chExt cx="0" cy="0"/>
        </a:xfrm>
      </p:grpSpPr>
      <p:sp>
        <p:nvSpPr>
          <p:cNvPr id="23" name="Google Shape;23;p3"/>
          <p:cNvSpPr txBox="1"/>
          <p:nvPr>
            <p:ph type="ctrTitle"/>
          </p:nvPr>
        </p:nvSpPr>
        <p:spPr>
          <a:xfrm>
            <a:off x="1260475" y="1238250"/>
            <a:ext cx="7558088" cy="2632075"/>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
          <p:cNvSpPr txBox="1"/>
          <p:nvPr>
            <p:ph idx="1" type="subTitle"/>
          </p:nvPr>
        </p:nvSpPr>
        <p:spPr>
          <a:xfrm>
            <a:off x="1260475" y="3971925"/>
            <a:ext cx="7558088" cy="1825625"/>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2C3E50"/>
              </a:buClr>
              <a:buSzPts val="2400"/>
              <a:buFont typeface="Source Sans Pro SemiBold"/>
              <a:buNone/>
              <a:defRPr sz="2400"/>
            </a:lvl1pPr>
            <a:lvl2pPr lvl="1" algn="ctr">
              <a:lnSpc>
                <a:spcPct val="90000"/>
              </a:lnSpc>
              <a:spcBef>
                <a:spcPts val="1414"/>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5" name="Google Shape;25;p3"/>
          <p:cNvSpPr txBox="1"/>
          <p:nvPr>
            <p:ph idx="10" type="dt"/>
          </p:nvPr>
        </p:nvSpPr>
        <p:spPr>
          <a:xfrm>
            <a:off x="359640" y="7201800"/>
            <a:ext cx="2878920" cy="3600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1" type="ftr"/>
          </p:nvPr>
        </p:nvSpPr>
        <p:spPr>
          <a:xfrm>
            <a:off x="3418560" y="7201800"/>
            <a:ext cx="3238920" cy="3600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
          <p:cNvSpPr txBox="1"/>
          <p:nvPr>
            <p:ph idx="12" type="sldNum"/>
          </p:nvPr>
        </p:nvSpPr>
        <p:spPr>
          <a:xfrm>
            <a:off x="9176760" y="6805799"/>
            <a:ext cx="719640" cy="720360"/>
          </a:xfrm>
          <a:prstGeom prst="rect">
            <a:avLst/>
          </a:prstGeom>
          <a:noFill/>
          <a:ln>
            <a:noFill/>
          </a:ln>
        </p:spPr>
        <p:txBody>
          <a:bodyPr anchorCtr="0" anchor="ctr" bIns="0" lIns="0" spcFirstLastPara="1" rIns="0" wrap="square" tIns="0">
            <a:noAutofit/>
          </a:bodyPr>
          <a:lstStyle>
            <a:lvl1pPr indent="0" lvl="0"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1pPr>
            <a:lvl2pPr indent="0" lvl="1"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2pPr>
            <a:lvl3pPr indent="0" lvl="2"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3pPr>
            <a:lvl4pPr indent="0" lvl="3"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4pPr>
            <a:lvl5pPr indent="0" lvl="4"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5pPr>
            <a:lvl6pPr indent="0" lvl="5"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6pPr>
            <a:lvl7pPr indent="0" lvl="6"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7pPr>
            <a:lvl8pPr indent="0" lvl="7"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8pPr>
            <a:lvl9pPr indent="0" lvl="8"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43" name="Shape 143"/>
        <p:cNvGrpSpPr/>
        <p:nvPr/>
      </p:nvGrpSpPr>
      <p:grpSpPr>
        <a:xfrm>
          <a:off x="0" y="0"/>
          <a:ext cx="0" cy="0"/>
          <a:chOff x="0" y="0"/>
          <a:chExt cx="0" cy="0"/>
        </a:xfrm>
      </p:grpSpPr>
      <p:sp>
        <p:nvSpPr>
          <p:cNvPr id="144" name="Google Shape;144;p22"/>
          <p:cNvSpPr txBox="1"/>
          <p:nvPr>
            <p:ph type="title"/>
          </p:nvPr>
        </p:nvSpPr>
        <p:spPr>
          <a:xfrm>
            <a:off x="693738" y="504825"/>
            <a:ext cx="3251200" cy="1763713"/>
          </a:xfrm>
          <a:prstGeom prst="rect">
            <a:avLst/>
          </a:prstGeom>
          <a:noFill/>
          <a:ln>
            <a:noFill/>
          </a:ln>
        </p:spPr>
        <p:txBody>
          <a:bodyPr anchorCtr="1" anchor="b" bIns="0" lIns="0" spcFirstLastPara="1" rIns="0" wrap="square" tIns="0">
            <a:noAutofit/>
          </a:bodyPr>
          <a:lstStyle>
            <a:lvl1pPr lvl="0" algn="ctr">
              <a:lnSpc>
                <a:spcPct val="100000"/>
              </a:lnSpc>
              <a:spcBef>
                <a:spcPts val="0"/>
              </a:spcBef>
              <a:spcAft>
                <a:spcPts val="0"/>
              </a:spcAft>
              <a:buSzPts val="1400"/>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5" name="Google Shape;145;p22"/>
          <p:cNvSpPr/>
          <p:nvPr>
            <p:ph idx="2" type="pic"/>
          </p:nvPr>
        </p:nvSpPr>
        <p:spPr>
          <a:xfrm>
            <a:off x="4284663" y="1089025"/>
            <a:ext cx="5100637" cy="5373688"/>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rgbClr val="FFFFFF"/>
              </a:buClr>
              <a:buSzPts val="3200"/>
              <a:buFont typeface="Source Sans Pro"/>
              <a:buNone/>
              <a:defRPr b="0" i="0" sz="3200" u="none" cap="none" strike="noStrike">
                <a:solidFill>
                  <a:srgbClr val="FFFFFF"/>
                </a:solidFill>
                <a:latin typeface="Source Sans Pro"/>
                <a:ea typeface="Source Sans Pro"/>
                <a:cs typeface="Source Sans Pro"/>
                <a:sym typeface="Source Sans Pro"/>
              </a:defRPr>
            </a:lvl1pPr>
            <a:lvl2pPr lvl="1" marR="0" rtl="0" algn="l">
              <a:lnSpc>
                <a:spcPct val="90000"/>
              </a:lnSpc>
              <a:spcBef>
                <a:spcPts val="876"/>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46" name="Google Shape;146;p22"/>
          <p:cNvSpPr txBox="1"/>
          <p:nvPr>
            <p:ph idx="1" type="body"/>
          </p:nvPr>
        </p:nvSpPr>
        <p:spPr>
          <a:xfrm>
            <a:off x="693738" y="2268538"/>
            <a:ext cx="3251200" cy="42037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Clr>
                <a:srgbClr val="FFFFFF"/>
              </a:buClr>
              <a:buSzPts val="1600"/>
              <a:buFont typeface="Source Sans Pro"/>
              <a:buNone/>
              <a:defRPr sz="1600"/>
            </a:lvl1pPr>
            <a:lvl2pPr indent="-228600" lvl="1" marL="914400" algn="l">
              <a:lnSpc>
                <a:spcPct val="90000"/>
              </a:lnSpc>
              <a:spcBef>
                <a:spcPts val="876"/>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7" name="Google Shape;147;p22"/>
          <p:cNvSpPr txBox="1"/>
          <p:nvPr>
            <p:ph idx="10" type="dt"/>
          </p:nvPr>
        </p:nvSpPr>
        <p:spPr>
          <a:xfrm>
            <a:off x="359640" y="7201800"/>
            <a:ext cx="2878920" cy="3600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22"/>
          <p:cNvSpPr txBox="1"/>
          <p:nvPr>
            <p:ph idx="11" type="ftr"/>
          </p:nvPr>
        </p:nvSpPr>
        <p:spPr>
          <a:xfrm>
            <a:off x="3418560" y="7201800"/>
            <a:ext cx="3238920" cy="3600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22"/>
          <p:cNvSpPr txBox="1"/>
          <p:nvPr>
            <p:ph idx="12" type="sldNum"/>
          </p:nvPr>
        </p:nvSpPr>
        <p:spPr>
          <a:xfrm>
            <a:off x="9176760" y="6805799"/>
            <a:ext cx="719640" cy="720360"/>
          </a:xfrm>
          <a:prstGeom prst="rect">
            <a:avLst/>
          </a:prstGeom>
          <a:noFill/>
          <a:ln>
            <a:noFill/>
          </a:ln>
        </p:spPr>
        <p:txBody>
          <a:bodyPr anchorCtr="0" anchor="ctr" bIns="0" lIns="0" spcFirstLastPara="1" rIns="0" wrap="square" tIns="0">
            <a:noAutofit/>
          </a:bodyPr>
          <a:lstStyle>
            <a:lvl1pPr indent="0" lvl="0"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1pPr>
            <a:lvl2pPr indent="0" lvl="1"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2pPr>
            <a:lvl3pPr indent="0" lvl="2"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3pPr>
            <a:lvl4pPr indent="0" lvl="3"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4pPr>
            <a:lvl5pPr indent="0" lvl="4"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5pPr>
            <a:lvl6pPr indent="0" lvl="5"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6pPr>
            <a:lvl7pPr indent="0" lvl="6"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7pPr>
            <a:lvl8pPr indent="0" lvl="7"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8pPr>
            <a:lvl9pPr indent="0" lvl="8"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50" name="Shape 150"/>
        <p:cNvGrpSpPr/>
        <p:nvPr/>
      </p:nvGrpSpPr>
      <p:grpSpPr>
        <a:xfrm>
          <a:off x="0" y="0"/>
          <a:ext cx="0" cy="0"/>
          <a:chOff x="0" y="0"/>
          <a:chExt cx="0" cy="0"/>
        </a:xfrm>
      </p:grpSpPr>
      <p:sp>
        <p:nvSpPr>
          <p:cNvPr id="151" name="Google Shape;151;p23"/>
          <p:cNvSpPr txBox="1"/>
          <p:nvPr>
            <p:ph type="title"/>
          </p:nvPr>
        </p:nvSpPr>
        <p:spPr>
          <a:xfrm>
            <a:off x="2698920" y="2700720"/>
            <a:ext cx="4678560" cy="2160720"/>
          </a:xfrm>
          <a:prstGeom prst="rect">
            <a:avLst/>
          </a:prstGeom>
          <a:noFill/>
          <a:ln>
            <a:noFill/>
          </a:ln>
        </p:spPr>
        <p:txBody>
          <a:bodyPr anchorCtr="1" anchor="ctr" bIns="0" lIns="0" spcFirstLastPara="1" rIns="0" wrap="square" tIns="0">
            <a:noAutofit/>
          </a:bodyPr>
          <a:lstStyle>
            <a:lvl1pPr lvl="0" algn="ctr">
              <a:lnSpc>
                <a:spcPct val="100000"/>
              </a:lnSpc>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2" name="Google Shape;152;p23"/>
          <p:cNvSpPr txBox="1"/>
          <p:nvPr>
            <p:ph idx="1" type="body"/>
          </p:nvPr>
        </p:nvSpPr>
        <p:spPr>
          <a:xfrm rot="5400000">
            <a:off x="5487120" y="2972880"/>
            <a:ext cx="2160720" cy="6297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342900" lvl="1" marL="914400" algn="l">
              <a:lnSpc>
                <a:spcPct val="90000"/>
              </a:lnSpc>
              <a:spcBef>
                <a:spcPts val="876"/>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3" name="Google Shape;153;p23"/>
          <p:cNvSpPr txBox="1"/>
          <p:nvPr>
            <p:ph idx="10" type="dt"/>
          </p:nvPr>
        </p:nvSpPr>
        <p:spPr>
          <a:xfrm>
            <a:off x="359640" y="7201800"/>
            <a:ext cx="2878920" cy="3600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23"/>
          <p:cNvSpPr txBox="1"/>
          <p:nvPr>
            <p:ph idx="11" type="ftr"/>
          </p:nvPr>
        </p:nvSpPr>
        <p:spPr>
          <a:xfrm>
            <a:off x="3418560" y="7201800"/>
            <a:ext cx="3238920" cy="3600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23"/>
          <p:cNvSpPr txBox="1"/>
          <p:nvPr>
            <p:ph idx="12" type="sldNum"/>
          </p:nvPr>
        </p:nvSpPr>
        <p:spPr>
          <a:xfrm>
            <a:off x="9176760" y="6805799"/>
            <a:ext cx="719640" cy="720360"/>
          </a:xfrm>
          <a:prstGeom prst="rect">
            <a:avLst/>
          </a:prstGeom>
          <a:noFill/>
          <a:ln>
            <a:noFill/>
          </a:ln>
        </p:spPr>
        <p:txBody>
          <a:bodyPr anchorCtr="0" anchor="ctr" bIns="0" lIns="0" spcFirstLastPara="1" rIns="0" wrap="square" tIns="0">
            <a:noAutofit/>
          </a:bodyPr>
          <a:lstStyle>
            <a:lvl1pPr indent="0" lvl="0"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1pPr>
            <a:lvl2pPr indent="0" lvl="1"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2pPr>
            <a:lvl3pPr indent="0" lvl="2"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3pPr>
            <a:lvl4pPr indent="0" lvl="3"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4pPr>
            <a:lvl5pPr indent="0" lvl="4"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5pPr>
            <a:lvl6pPr indent="0" lvl="5"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6pPr>
            <a:lvl7pPr indent="0" lvl="6"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7pPr>
            <a:lvl8pPr indent="0" lvl="7"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8pPr>
            <a:lvl9pPr indent="0" lvl="8"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56" name="Shape 156"/>
        <p:cNvGrpSpPr/>
        <p:nvPr/>
      </p:nvGrpSpPr>
      <p:grpSpPr>
        <a:xfrm>
          <a:off x="0" y="0"/>
          <a:ext cx="0" cy="0"/>
          <a:chOff x="0" y="0"/>
          <a:chExt cx="0" cy="0"/>
        </a:xfrm>
      </p:grpSpPr>
      <p:sp>
        <p:nvSpPr>
          <p:cNvPr id="157" name="Google Shape;157;p24"/>
          <p:cNvSpPr txBox="1"/>
          <p:nvPr>
            <p:ph type="title"/>
          </p:nvPr>
        </p:nvSpPr>
        <p:spPr>
          <a:xfrm rot="5400000">
            <a:off x="6588919" y="4074319"/>
            <a:ext cx="4502150" cy="1754188"/>
          </a:xfrm>
          <a:prstGeom prst="rect">
            <a:avLst/>
          </a:prstGeom>
          <a:noFill/>
          <a:ln>
            <a:noFill/>
          </a:ln>
        </p:spPr>
        <p:txBody>
          <a:bodyPr anchorCtr="1" anchor="ctr" bIns="0" lIns="0" spcFirstLastPara="1" rIns="0" wrap="square" tIns="0">
            <a:noAutofit/>
          </a:bodyPr>
          <a:lstStyle>
            <a:lvl1pPr lvl="0" algn="ctr">
              <a:lnSpc>
                <a:spcPct val="100000"/>
              </a:lnSpc>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8" name="Google Shape;158;p24"/>
          <p:cNvSpPr txBox="1"/>
          <p:nvPr>
            <p:ph idx="1" type="body"/>
          </p:nvPr>
        </p:nvSpPr>
        <p:spPr>
          <a:xfrm rot="5400000">
            <a:off x="3003550" y="2395538"/>
            <a:ext cx="4502150" cy="511175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342900" lvl="1" marL="914400" algn="l">
              <a:lnSpc>
                <a:spcPct val="90000"/>
              </a:lnSpc>
              <a:spcBef>
                <a:spcPts val="876"/>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9" name="Google Shape;159;p24"/>
          <p:cNvSpPr txBox="1"/>
          <p:nvPr>
            <p:ph idx="10" type="dt"/>
          </p:nvPr>
        </p:nvSpPr>
        <p:spPr>
          <a:xfrm>
            <a:off x="359640" y="7201800"/>
            <a:ext cx="2878920" cy="3600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24"/>
          <p:cNvSpPr txBox="1"/>
          <p:nvPr>
            <p:ph idx="11" type="ftr"/>
          </p:nvPr>
        </p:nvSpPr>
        <p:spPr>
          <a:xfrm>
            <a:off x="3418560" y="7201800"/>
            <a:ext cx="3238920" cy="3600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24"/>
          <p:cNvSpPr txBox="1"/>
          <p:nvPr>
            <p:ph idx="12" type="sldNum"/>
          </p:nvPr>
        </p:nvSpPr>
        <p:spPr>
          <a:xfrm>
            <a:off x="9176760" y="6805799"/>
            <a:ext cx="719640" cy="720360"/>
          </a:xfrm>
          <a:prstGeom prst="rect">
            <a:avLst/>
          </a:prstGeom>
          <a:noFill/>
          <a:ln>
            <a:noFill/>
          </a:ln>
        </p:spPr>
        <p:txBody>
          <a:bodyPr anchorCtr="0" anchor="ctr" bIns="0" lIns="0" spcFirstLastPara="1" rIns="0" wrap="square" tIns="0">
            <a:noAutofit/>
          </a:bodyPr>
          <a:lstStyle>
            <a:lvl1pPr indent="0" lvl="0"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1pPr>
            <a:lvl2pPr indent="0" lvl="1"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2pPr>
            <a:lvl3pPr indent="0" lvl="2"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3pPr>
            <a:lvl4pPr indent="0" lvl="3"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4pPr>
            <a:lvl5pPr indent="0" lvl="4"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5pPr>
            <a:lvl6pPr indent="0" lvl="5"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6pPr>
            <a:lvl7pPr indent="0" lvl="6"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7pPr>
            <a:lvl8pPr indent="0" lvl="7"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8pPr>
            <a:lvl9pPr indent="0" lvl="8"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8" name="Shape 28"/>
        <p:cNvGrpSpPr/>
        <p:nvPr/>
      </p:nvGrpSpPr>
      <p:grpSpPr>
        <a:xfrm>
          <a:off x="0" y="0"/>
          <a:ext cx="0" cy="0"/>
          <a:chOff x="0" y="0"/>
          <a:chExt cx="0" cy="0"/>
        </a:xfrm>
      </p:grpSpPr>
      <p:sp>
        <p:nvSpPr>
          <p:cNvPr id="29" name="Google Shape;29;p4"/>
          <p:cNvSpPr txBox="1"/>
          <p:nvPr>
            <p:ph type="title"/>
          </p:nvPr>
        </p:nvSpPr>
        <p:spPr>
          <a:xfrm>
            <a:off x="359640" y="301320"/>
            <a:ext cx="9357119" cy="9590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4"/>
          <p:cNvSpPr txBox="1"/>
          <p:nvPr>
            <p:ph idx="1" type="body"/>
          </p:nvPr>
        </p:nvSpPr>
        <p:spPr>
          <a:xfrm>
            <a:off x="359640" y="1980360"/>
            <a:ext cx="9357119" cy="50414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342900" lvl="1" marL="914400" algn="l">
              <a:lnSpc>
                <a:spcPct val="90000"/>
              </a:lnSpc>
              <a:spcBef>
                <a:spcPts val="1414"/>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4"/>
          <p:cNvSpPr txBox="1"/>
          <p:nvPr>
            <p:ph idx="10" type="dt"/>
          </p:nvPr>
        </p:nvSpPr>
        <p:spPr>
          <a:xfrm>
            <a:off x="359640" y="7201800"/>
            <a:ext cx="2878920" cy="3600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1" type="ftr"/>
          </p:nvPr>
        </p:nvSpPr>
        <p:spPr>
          <a:xfrm>
            <a:off x="3418560" y="7201800"/>
            <a:ext cx="3238920" cy="3600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
          <p:cNvSpPr txBox="1"/>
          <p:nvPr>
            <p:ph idx="12" type="sldNum"/>
          </p:nvPr>
        </p:nvSpPr>
        <p:spPr>
          <a:xfrm>
            <a:off x="9176760" y="6805799"/>
            <a:ext cx="719640" cy="720360"/>
          </a:xfrm>
          <a:prstGeom prst="rect">
            <a:avLst/>
          </a:prstGeom>
          <a:noFill/>
          <a:ln>
            <a:noFill/>
          </a:ln>
        </p:spPr>
        <p:txBody>
          <a:bodyPr anchorCtr="0" anchor="ctr" bIns="0" lIns="0" spcFirstLastPara="1" rIns="0" wrap="square" tIns="0">
            <a:noAutofit/>
          </a:bodyPr>
          <a:lstStyle>
            <a:lvl1pPr indent="0" lvl="0"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1pPr>
            <a:lvl2pPr indent="0" lvl="1"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2pPr>
            <a:lvl3pPr indent="0" lvl="2"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3pPr>
            <a:lvl4pPr indent="0" lvl="3"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4pPr>
            <a:lvl5pPr indent="0" lvl="4"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5pPr>
            <a:lvl6pPr indent="0" lvl="5"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6pPr>
            <a:lvl7pPr indent="0" lvl="6"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7pPr>
            <a:lvl8pPr indent="0" lvl="7"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8pPr>
            <a:lvl9pPr indent="0" lvl="8"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4" name="Shape 34"/>
        <p:cNvGrpSpPr/>
        <p:nvPr/>
      </p:nvGrpSpPr>
      <p:grpSpPr>
        <a:xfrm>
          <a:off x="0" y="0"/>
          <a:ext cx="0" cy="0"/>
          <a:chOff x="0" y="0"/>
          <a:chExt cx="0" cy="0"/>
        </a:xfrm>
      </p:grpSpPr>
      <p:sp>
        <p:nvSpPr>
          <p:cNvPr id="35" name="Google Shape;35;p5"/>
          <p:cNvSpPr txBox="1"/>
          <p:nvPr>
            <p:ph type="title"/>
          </p:nvPr>
        </p:nvSpPr>
        <p:spPr>
          <a:xfrm>
            <a:off x="687388" y="1885950"/>
            <a:ext cx="8691562" cy="3144838"/>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5"/>
          <p:cNvSpPr txBox="1"/>
          <p:nvPr>
            <p:ph idx="1" type="body"/>
          </p:nvPr>
        </p:nvSpPr>
        <p:spPr>
          <a:xfrm>
            <a:off x="687388" y="5060950"/>
            <a:ext cx="8691562" cy="1654175"/>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Clr>
                <a:srgbClr val="888888"/>
              </a:buClr>
              <a:buSzPts val="2400"/>
              <a:buFont typeface="Source Sans Pro SemiBold"/>
              <a:buNone/>
              <a:defRPr sz="2400">
                <a:solidFill>
                  <a:srgbClr val="888888"/>
                </a:solidFill>
              </a:defRPr>
            </a:lvl1pPr>
            <a:lvl2pPr indent="-228600" lvl="1" marL="914400" algn="l">
              <a:lnSpc>
                <a:spcPct val="90000"/>
              </a:lnSpc>
              <a:spcBef>
                <a:spcPts val="1414"/>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5"/>
          <p:cNvSpPr txBox="1"/>
          <p:nvPr>
            <p:ph idx="10" type="dt"/>
          </p:nvPr>
        </p:nvSpPr>
        <p:spPr>
          <a:xfrm>
            <a:off x="359640" y="7201800"/>
            <a:ext cx="2878920" cy="3600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3418560" y="7201800"/>
            <a:ext cx="3238920" cy="3600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9176760" y="6805799"/>
            <a:ext cx="719640" cy="720360"/>
          </a:xfrm>
          <a:prstGeom prst="rect">
            <a:avLst/>
          </a:prstGeom>
          <a:noFill/>
          <a:ln>
            <a:noFill/>
          </a:ln>
        </p:spPr>
        <p:txBody>
          <a:bodyPr anchorCtr="0" anchor="ctr" bIns="0" lIns="0" spcFirstLastPara="1" rIns="0" wrap="square" tIns="0">
            <a:noAutofit/>
          </a:bodyPr>
          <a:lstStyle>
            <a:lvl1pPr indent="0" lvl="0"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1pPr>
            <a:lvl2pPr indent="0" lvl="1"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2pPr>
            <a:lvl3pPr indent="0" lvl="2"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3pPr>
            <a:lvl4pPr indent="0" lvl="3"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4pPr>
            <a:lvl5pPr indent="0" lvl="4"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5pPr>
            <a:lvl6pPr indent="0" lvl="5"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6pPr>
            <a:lvl7pPr indent="0" lvl="6"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7pPr>
            <a:lvl8pPr indent="0" lvl="7"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8pPr>
            <a:lvl9pPr indent="0" lvl="8"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40" name="Shape 40"/>
        <p:cNvGrpSpPr/>
        <p:nvPr/>
      </p:nvGrpSpPr>
      <p:grpSpPr>
        <a:xfrm>
          <a:off x="0" y="0"/>
          <a:ext cx="0" cy="0"/>
          <a:chOff x="0" y="0"/>
          <a:chExt cx="0" cy="0"/>
        </a:xfrm>
      </p:grpSpPr>
      <p:sp>
        <p:nvSpPr>
          <p:cNvPr id="41" name="Google Shape;41;p6"/>
          <p:cNvSpPr txBox="1"/>
          <p:nvPr>
            <p:ph type="title"/>
          </p:nvPr>
        </p:nvSpPr>
        <p:spPr>
          <a:xfrm>
            <a:off x="359640" y="301320"/>
            <a:ext cx="9357119" cy="9590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360363" y="1979613"/>
            <a:ext cx="4602162" cy="5041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342900" lvl="1" marL="914400" algn="l">
              <a:lnSpc>
                <a:spcPct val="90000"/>
              </a:lnSpc>
              <a:spcBef>
                <a:spcPts val="1414"/>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6"/>
          <p:cNvSpPr txBox="1"/>
          <p:nvPr>
            <p:ph idx="2" type="body"/>
          </p:nvPr>
        </p:nvSpPr>
        <p:spPr>
          <a:xfrm>
            <a:off x="5114925" y="1979613"/>
            <a:ext cx="4602163" cy="5041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342900" lvl="1" marL="914400" algn="l">
              <a:lnSpc>
                <a:spcPct val="90000"/>
              </a:lnSpc>
              <a:spcBef>
                <a:spcPts val="1414"/>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10" type="dt"/>
          </p:nvPr>
        </p:nvSpPr>
        <p:spPr>
          <a:xfrm>
            <a:off x="359640" y="7201800"/>
            <a:ext cx="2878920" cy="3600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6"/>
          <p:cNvSpPr txBox="1"/>
          <p:nvPr>
            <p:ph idx="11" type="ftr"/>
          </p:nvPr>
        </p:nvSpPr>
        <p:spPr>
          <a:xfrm>
            <a:off x="3418560" y="7201800"/>
            <a:ext cx="3238920" cy="3600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6"/>
          <p:cNvSpPr txBox="1"/>
          <p:nvPr>
            <p:ph idx="12" type="sldNum"/>
          </p:nvPr>
        </p:nvSpPr>
        <p:spPr>
          <a:xfrm>
            <a:off x="9176760" y="6805799"/>
            <a:ext cx="719640" cy="720360"/>
          </a:xfrm>
          <a:prstGeom prst="rect">
            <a:avLst/>
          </a:prstGeom>
          <a:noFill/>
          <a:ln>
            <a:noFill/>
          </a:ln>
        </p:spPr>
        <p:txBody>
          <a:bodyPr anchorCtr="0" anchor="ctr" bIns="0" lIns="0" spcFirstLastPara="1" rIns="0" wrap="square" tIns="0">
            <a:noAutofit/>
          </a:bodyPr>
          <a:lstStyle>
            <a:lvl1pPr indent="0" lvl="0"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1pPr>
            <a:lvl2pPr indent="0" lvl="1"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2pPr>
            <a:lvl3pPr indent="0" lvl="2"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3pPr>
            <a:lvl4pPr indent="0" lvl="3"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4pPr>
            <a:lvl5pPr indent="0" lvl="4"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5pPr>
            <a:lvl6pPr indent="0" lvl="5"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6pPr>
            <a:lvl7pPr indent="0" lvl="6"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7pPr>
            <a:lvl8pPr indent="0" lvl="7"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8pPr>
            <a:lvl9pPr indent="0" lvl="8"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7" name="Shape 47"/>
        <p:cNvGrpSpPr/>
        <p:nvPr/>
      </p:nvGrpSpPr>
      <p:grpSpPr>
        <a:xfrm>
          <a:off x="0" y="0"/>
          <a:ext cx="0" cy="0"/>
          <a:chOff x="0" y="0"/>
          <a:chExt cx="0" cy="0"/>
        </a:xfrm>
      </p:grpSpPr>
      <p:sp>
        <p:nvSpPr>
          <p:cNvPr id="48" name="Google Shape;48;p7"/>
          <p:cNvSpPr txBox="1"/>
          <p:nvPr>
            <p:ph type="title"/>
          </p:nvPr>
        </p:nvSpPr>
        <p:spPr>
          <a:xfrm>
            <a:off x="693738" y="403225"/>
            <a:ext cx="8691562" cy="14605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7"/>
          <p:cNvSpPr txBox="1"/>
          <p:nvPr>
            <p:ph idx="1" type="body"/>
          </p:nvPr>
        </p:nvSpPr>
        <p:spPr>
          <a:xfrm>
            <a:off x="693738" y="1854200"/>
            <a:ext cx="4264025" cy="908050"/>
          </a:xfrm>
          <a:prstGeom prst="rect">
            <a:avLst/>
          </a:prstGeom>
          <a:noFill/>
          <a:ln>
            <a:noFill/>
          </a:ln>
        </p:spPr>
        <p:txBody>
          <a:bodyPr anchorCtr="0" anchor="b" bIns="0" lIns="0" spcFirstLastPara="1" rIns="0" wrap="square" tIns="0">
            <a:noAutofit/>
          </a:bodyPr>
          <a:lstStyle>
            <a:lvl1pPr indent="-228600" lvl="0" marL="457200" algn="l">
              <a:spcBef>
                <a:spcPts val="0"/>
              </a:spcBef>
              <a:spcAft>
                <a:spcPts val="0"/>
              </a:spcAft>
              <a:buClr>
                <a:srgbClr val="2C3E50"/>
              </a:buClr>
              <a:buSzPts val="2400"/>
              <a:buFont typeface="Source Sans Pro SemiBold"/>
              <a:buNone/>
              <a:defRPr b="1" sz="2400"/>
            </a:lvl1pPr>
            <a:lvl2pPr indent="-228600" lvl="1" marL="914400" algn="l">
              <a:lnSpc>
                <a:spcPct val="90000"/>
              </a:lnSpc>
              <a:spcBef>
                <a:spcPts val="1414"/>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7"/>
          <p:cNvSpPr txBox="1"/>
          <p:nvPr>
            <p:ph idx="2" type="body"/>
          </p:nvPr>
        </p:nvSpPr>
        <p:spPr>
          <a:xfrm>
            <a:off x="693738" y="2762250"/>
            <a:ext cx="4264025" cy="40640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342900" lvl="1" marL="914400" algn="l">
              <a:lnSpc>
                <a:spcPct val="90000"/>
              </a:lnSpc>
              <a:spcBef>
                <a:spcPts val="1414"/>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7"/>
          <p:cNvSpPr txBox="1"/>
          <p:nvPr>
            <p:ph idx="3" type="body"/>
          </p:nvPr>
        </p:nvSpPr>
        <p:spPr>
          <a:xfrm>
            <a:off x="5102225" y="1854200"/>
            <a:ext cx="4283075" cy="908050"/>
          </a:xfrm>
          <a:prstGeom prst="rect">
            <a:avLst/>
          </a:prstGeom>
          <a:noFill/>
          <a:ln>
            <a:noFill/>
          </a:ln>
        </p:spPr>
        <p:txBody>
          <a:bodyPr anchorCtr="0" anchor="b" bIns="0" lIns="0" spcFirstLastPara="1" rIns="0" wrap="square" tIns="0">
            <a:noAutofit/>
          </a:bodyPr>
          <a:lstStyle>
            <a:lvl1pPr indent="-228600" lvl="0" marL="457200" algn="l">
              <a:spcBef>
                <a:spcPts val="0"/>
              </a:spcBef>
              <a:spcAft>
                <a:spcPts val="0"/>
              </a:spcAft>
              <a:buClr>
                <a:srgbClr val="2C3E50"/>
              </a:buClr>
              <a:buSzPts val="2400"/>
              <a:buFont typeface="Source Sans Pro SemiBold"/>
              <a:buNone/>
              <a:defRPr b="1" sz="2400"/>
            </a:lvl1pPr>
            <a:lvl2pPr indent="-228600" lvl="1" marL="914400" algn="l">
              <a:lnSpc>
                <a:spcPct val="90000"/>
              </a:lnSpc>
              <a:spcBef>
                <a:spcPts val="1414"/>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7"/>
          <p:cNvSpPr txBox="1"/>
          <p:nvPr>
            <p:ph idx="4" type="body"/>
          </p:nvPr>
        </p:nvSpPr>
        <p:spPr>
          <a:xfrm>
            <a:off x="5102225" y="2762250"/>
            <a:ext cx="4283075" cy="40640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342900" lvl="1" marL="914400" algn="l">
              <a:lnSpc>
                <a:spcPct val="90000"/>
              </a:lnSpc>
              <a:spcBef>
                <a:spcPts val="1414"/>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7"/>
          <p:cNvSpPr txBox="1"/>
          <p:nvPr>
            <p:ph idx="10" type="dt"/>
          </p:nvPr>
        </p:nvSpPr>
        <p:spPr>
          <a:xfrm>
            <a:off x="359640" y="7201800"/>
            <a:ext cx="2878920" cy="3600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
          <p:cNvSpPr txBox="1"/>
          <p:nvPr>
            <p:ph idx="11" type="ftr"/>
          </p:nvPr>
        </p:nvSpPr>
        <p:spPr>
          <a:xfrm>
            <a:off x="3418560" y="7201800"/>
            <a:ext cx="3238920" cy="3600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7"/>
          <p:cNvSpPr txBox="1"/>
          <p:nvPr>
            <p:ph idx="12" type="sldNum"/>
          </p:nvPr>
        </p:nvSpPr>
        <p:spPr>
          <a:xfrm>
            <a:off x="9176760" y="6805799"/>
            <a:ext cx="719640" cy="720360"/>
          </a:xfrm>
          <a:prstGeom prst="rect">
            <a:avLst/>
          </a:prstGeom>
          <a:noFill/>
          <a:ln>
            <a:noFill/>
          </a:ln>
        </p:spPr>
        <p:txBody>
          <a:bodyPr anchorCtr="0" anchor="ctr" bIns="0" lIns="0" spcFirstLastPara="1" rIns="0" wrap="square" tIns="0">
            <a:noAutofit/>
          </a:bodyPr>
          <a:lstStyle>
            <a:lvl1pPr indent="0" lvl="0"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1pPr>
            <a:lvl2pPr indent="0" lvl="1"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2pPr>
            <a:lvl3pPr indent="0" lvl="2"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3pPr>
            <a:lvl4pPr indent="0" lvl="3"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4pPr>
            <a:lvl5pPr indent="0" lvl="4"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5pPr>
            <a:lvl6pPr indent="0" lvl="5"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6pPr>
            <a:lvl7pPr indent="0" lvl="6"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7pPr>
            <a:lvl8pPr indent="0" lvl="7"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8pPr>
            <a:lvl9pPr indent="0" lvl="8"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6" name="Shape 56"/>
        <p:cNvGrpSpPr/>
        <p:nvPr/>
      </p:nvGrpSpPr>
      <p:grpSpPr>
        <a:xfrm>
          <a:off x="0" y="0"/>
          <a:ext cx="0" cy="0"/>
          <a:chOff x="0" y="0"/>
          <a:chExt cx="0" cy="0"/>
        </a:xfrm>
      </p:grpSpPr>
      <p:sp>
        <p:nvSpPr>
          <p:cNvPr id="57" name="Google Shape;57;p8"/>
          <p:cNvSpPr txBox="1"/>
          <p:nvPr>
            <p:ph type="title"/>
          </p:nvPr>
        </p:nvSpPr>
        <p:spPr>
          <a:xfrm>
            <a:off x="359640" y="301320"/>
            <a:ext cx="9357119" cy="9590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8"/>
          <p:cNvSpPr txBox="1"/>
          <p:nvPr>
            <p:ph idx="10" type="dt"/>
          </p:nvPr>
        </p:nvSpPr>
        <p:spPr>
          <a:xfrm>
            <a:off x="359640" y="7201800"/>
            <a:ext cx="2878920" cy="3600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8"/>
          <p:cNvSpPr txBox="1"/>
          <p:nvPr>
            <p:ph idx="11" type="ftr"/>
          </p:nvPr>
        </p:nvSpPr>
        <p:spPr>
          <a:xfrm>
            <a:off x="3418560" y="7201800"/>
            <a:ext cx="3238920" cy="3600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8"/>
          <p:cNvSpPr txBox="1"/>
          <p:nvPr>
            <p:ph idx="12" type="sldNum"/>
          </p:nvPr>
        </p:nvSpPr>
        <p:spPr>
          <a:xfrm>
            <a:off x="9176760" y="6805799"/>
            <a:ext cx="719640" cy="720360"/>
          </a:xfrm>
          <a:prstGeom prst="rect">
            <a:avLst/>
          </a:prstGeom>
          <a:noFill/>
          <a:ln>
            <a:noFill/>
          </a:ln>
        </p:spPr>
        <p:txBody>
          <a:bodyPr anchorCtr="0" anchor="ctr" bIns="0" lIns="0" spcFirstLastPara="1" rIns="0" wrap="square" tIns="0">
            <a:noAutofit/>
          </a:bodyPr>
          <a:lstStyle>
            <a:lvl1pPr indent="0" lvl="0"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1pPr>
            <a:lvl2pPr indent="0" lvl="1"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2pPr>
            <a:lvl3pPr indent="0" lvl="2"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3pPr>
            <a:lvl4pPr indent="0" lvl="3"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4pPr>
            <a:lvl5pPr indent="0" lvl="4"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5pPr>
            <a:lvl6pPr indent="0" lvl="5"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6pPr>
            <a:lvl7pPr indent="0" lvl="6"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7pPr>
            <a:lvl8pPr indent="0" lvl="7"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8pPr>
            <a:lvl9pPr indent="0" lvl="8"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61" name="Shape 61"/>
        <p:cNvGrpSpPr/>
        <p:nvPr/>
      </p:nvGrpSpPr>
      <p:grpSpPr>
        <a:xfrm>
          <a:off x="0" y="0"/>
          <a:ext cx="0" cy="0"/>
          <a:chOff x="0" y="0"/>
          <a:chExt cx="0" cy="0"/>
        </a:xfrm>
      </p:grpSpPr>
      <p:sp>
        <p:nvSpPr>
          <p:cNvPr id="62" name="Google Shape;62;p9"/>
          <p:cNvSpPr txBox="1"/>
          <p:nvPr>
            <p:ph type="title"/>
          </p:nvPr>
        </p:nvSpPr>
        <p:spPr>
          <a:xfrm>
            <a:off x="693738" y="504825"/>
            <a:ext cx="3251200" cy="1763713"/>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9"/>
          <p:cNvSpPr txBox="1"/>
          <p:nvPr>
            <p:ph idx="1" type="body"/>
          </p:nvPr>
        </p:nvSpPr>
        <p:spPr>
          <a:xfrm>
            <a:off x="4284663" y="1089025"/>
            <a:ext cx="5100637" cy="5373688"/>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sz="3200"/>
            </a:lvl1pPr>
            <a:lvl2pPr indent="-406400" lvl="1" marL="914400" algn="l">
              <a:lnSpc>
                <a:spcPct val="90000"/>
              </a:lnSpc>
              <a:spcBef>
                <a:spcPts val="1414"/>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4" name="Google Shape;64;p9"/>
          <p:cNvSpPr txBox="1"/>
          <p:nvPr>
            <p:ph idx="2" type="body"/>
          </p:nvPr>
        </p:nvSpPr>
        <p:spPr>
          <a:xfrm>
            <a:off x="693738" y="2268538"/>
            <a:ext cx="3251200" cy="42037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Clr>
                <a:srgbClr val="2C3E50"/>
              </a:buClr>
              <a:buSzPts val="1600"/>
              <a:buFont typeface="Source Sans Pro SemiBold"/>
              <a:buNone/>
              <a:defRPr sz="1600"/>
            </a:lvl1pPr>
            <a:lvl2pPr indent="-228600" lvl="1" marL="914400" algn="l">
              <a:lnSpc>
                <a:spcPct val="90000"/>
              </a:lnSpc>
              <a:spcBef>
                <a:spcPts val="1414"/>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9"/>
          <p:cNvSpPr txBox="1"/>
          <p:nvPr>
            <p:ph idx="10" type="dt"/>
          </p:nvPr>
        </p:nvSpPr>
        <p:spPr>
          <a:xfrm>
            <a:off x="359640" y="7201800"/>
            <a:ext cx="2878920" cy="3600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9"/>
          <p:cNvSpPr txBox="1"/>
          <p:nvPr>
            <p:ph idx="11" type="ftr"/>
          </p:nvPr>
        </p:nvSpPr>
        <p:spPr>
          <a:xfrm>
            <a:off x="3418560" y="7201800"/>
            <a:ext cx="3238920" cy="3600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9"/>
          <p:cNvSpPr txBox="1"/>
          <p:nvPr>
            <p:ph idx="12" type="sldNum"/>
          </p:nvPr>
        </p:nvSpPr>
        <p:spPr>
          <a:xfrm>
            <a:off x="9176760" y="6805799"/>
            <a:ext cx="719640" cy="720360"/>
          </a:xfrm>
          <a:prstGeom prst="rect">
            <a:avLst/>
          </a:prstGeom>
          <a:noFill/>
          <a:ln>
            <a:noFill/>
          </a:ln>
        </p:spPr>
        <p:txBody>
          <a:bodyPr anchorCtr="0" anchor="ctr" bIns="0" lIns="0" spcFirstLastPara="1" rIns="0" wrap="square" tIns="0">
            <a:noAutofit/>
          </a:bodyPr>
          <a:lstStyle>
            <a:lvl1pPr indent="0" lvl="0"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1pPr>
            <a:lvl2pPr indent="0" lvl="1"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2pPr>
            <a:lvl3pPr indent="0" lvl="2"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3pPr>
            <a:lvl4pPr indent="0" lvl="3"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4pPr>
            <a:lvl5pPr indent="0" lvl="4"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5pPr>
            <a:lvl6pPr indent="0" lvl="5"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6pPr>
            <a:lvl7pPr indent="0" lvl="6"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7pPr>
            <a:lvl8pPr indent="0" lvl="7"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8pPr>
            <a:lvl9pPr indent="0" lvl="8"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8" name="Shape 68"/>
        <p:cNvGrpSpPr/>
        <p:nvPr/>
      </p:nvGrpSpPr>
      <p:grpSpPr>
        <a:xfrm>
          <a:off x="0" y="0"/>
          <a:ext cx="0" cy="0"/>
          <a:chOff x="0" y="0"/>
          <a:chExt cx="0" cy="0"/>
        </a:xfrm>
      </p:grpSpPr>
      <p:sp>
        <p:nvSpPr>
          <p:cNvPr id="69" name="Google Shape;69;p10"/>
          <p:cNvSpPr txBox="1"/>
          <p:nvPr>
            <p:ph type="title"/>
          </p:nvPr>
        </p:nvSpPr>
        <p:spPr>
          <a:xfrm>
            <a:off x="693738" y="504825"/>
            <a:ext cx="3251200" cy="1763713"/>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0"/>
          <p:cNvSpPr/>
          <p:nvPr>
            <p:ph idx="2" type="pic"/>
          </p:nvPr>
        </p:nvSpPr>
        <p:spPr>
          <a:xfrm>
            <a:off x="4284663" y="1089025"/>
            <a:ext cx="5100637" cy="5373688"/>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rgbClr val="2C3E50"/>
              </a:buClr>
              <a:buSzPts val="3200"/>
              <a:buFont typeface="Source Sans Pro SemiBold"/>
              <a:buNone/>
              <a:defRPr b="1" i="0" sz="3200" u="none" cap="none" strike="noStrike">
                <a:solidFill>
                  <a:srgbClr val="2C3E50"/>
                </a:solidFill>
                <a:latin typeface="Source Sans Pro SemiBold"/>
                <a:ea typeface="Source Sans Pro SemiBold"/>
                <a:cs typeface="Source Sans Pro SemiBold"/>
                <a:sym typeface="Source Sans Pro SemiBold"/>
              </a:defRPr>
            </a:lvl1pPr>
            <a:lvl2pPr lvl="1" marR="0" rtl="0" algn="l">
              <a:lnSpc>
                <a:spcPct val="90000"/>
              </a:lnSpc>
              <a:spcBef>
                <a:spcPts val="1414"/>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1" name="Google Shape;71;p10"/>
          <p:cNvSpPr txBox="1"/>
          <p:nvPr>
            <p:ph idx="1" type="body"/>
          </p:nvPr>
        </p:nvSpPr>
        <p:spPr>
          <a:xfrm>
            <a:off x="693738" y="2268538"/>
            <a:ext cx="3251200" cy="42037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Clr>
                <a:srgbClr val="2C3E50"/>
              </a:buClr>
              <a:buSzPts val="1600"/>
              <a:buFont typeface="Source Sans Pro SemiBold"/>
              <a:buNone/>
              <a:defRPr sz="1600"/>
            </a:lvl1pPr>
            <a:lvl2pPr indent="-228600" lvl="1" marL="914400" algn="l">
              <a:lnSpc>
                <a:spcPct val="90000"/>
              </a:lnSpc>
              <a:spcBef>
                <a:spcPts val="1414"/>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2" name="Google Shape;72;p10"/>
          <p:cNvSpPr txBox="1"/>
          <p:nvPr>
            <p:ph idx="10" type="dt"/>
          </p:nvPr>
        </p:nvSpPr>
        <p:spPr>
          <a:xfrm>
            <a:off x="359640" y="7201800"/>
            <a:ext cx="2878920" cy="3600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0"/>
          <p:cNvSpPr txBox="1"/>
          <p:nvPr>
            <p:ph idx="11" type="ftr"/>
          </p:nvPr>
        </p:nvSpPr>
        <p:spPr>
          <a:xfrm>
            <a:off x="3418560" y="7201800"/>
            <a:ext cx="3238920" cy="3600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0"/>
          <p:cNvSpPr txBox="1"/>
          <p:nvPr>
            <p:ph idx="12" type="sldNum"/>
          </p:nvPr>
        </p:nvSpPr>
        <p:spPr>
          <a:xfrm>
            <a:off x="9176760" y="6805799"/>
            <a:ext cx="719640" cy="720360"/>
          </a:xfrm>
          <a:prstGeom prst="rect">
            <a:avLst/>
          </a:prstGeom>
          <a:noFill/>
          <a:ln>
            <a:noFill/>
          </a:ln>
        </p:spPr>
        <p:txBody>
          <a:bodyPr anchorCtr="0" anchor="ctr" bIns="0" lIns="0" spcFirstLastPara="1" rIns="0" wrap="square" tIns="0">
            <a:noAutofit/>
          </a:bodyPr>
          <a:lstStyle>
            <a:lvl1pPr indent="0" lvl="0"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1pPr>
            <a:lvl2pPr indent="0" lvl="1"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2pPr>
            <a:lvl3pPr indent="0" lvl="2"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3pPr>
            <a:lvl4pPr indent="0" lvl="3"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4pPr>
            <a:lvl5pPr indent="0" lvl="4"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5pPr>
            <a:lvl6pPr indent="0" lvl="5"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6pPr>
            <a:lvl7pPr indent="0" lvl="6"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7pPr>
            <a:lvl8pPr indent="0" lvl="7"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8pPr>
            <a:lvl9pPr indent="0" lvl="8" mar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9" name="Shape 9"/>
        <p:cNvGrpSpPr/>
        <p:nvPr/>
      </p:nvGrpSpPr>
      <p:grpSpPr>
        <a:xfrm>
          <a:off x="0" y="0"/>
          <a:ext cx="0" cy="0"/>
          <a:chOff x="0" y="0"/>
          <a:chExt cx="0" cy="0"/>
        </a:xfrm>
      </p:grpSpPr>
      <p:sp>
        <p:nvSpPr>
          <p:cNvPr id="10" name="Google Shape;10;p1"/>
          <p:cNvSpPr/>
          <p:nvPr/>
        </p:nvSpPr>
        <p:spPr>
          <a:xfrm>
            <a:off x="0" y="7201800"/>
            <a:ext cx="10076760" cy="360000"/>
          </a:xfrm>
          <a:custGeom>
            <a:rect b="b" l="l" r="r" t="t"/>
            <a:pathLst>
              <a:path extrusionOk="0" h="21600" w="21600">
                <a:moveTo>
                  <a:pt x="0" y="0"/>
                </a:moveTo>
                <a:lnTo>
                  <a:pt x="21600" y="0"/>
                </a:lnTo>
                <a:lnTo>
                  <a:pt x="21600" y="21600"/>
                </a:lnTo>
                <a:lnTo>
                  <a:pt x="0" y="21600"/>
                </a:lnTo>
                <a:lnTo>
                  <a:pt x="0" y="0"/>
                </a:lnTo>
                <a:close/>
              </a:path>
            </a:pathLst>
          </a:custGeom>
          <a:solidFill>
            <a:srgbClr val="2C3E50"/>
          </a:solidFill>
          <a:ln>
            <a:noFill/>
          </a:ln>
        </p:spPr>
        <p:txBody>
          <a:bodyPr anchorCtr="0" anchor="ctr" bIns="0" lIns="0" spcFirstLastPara="1" rIns="0" wrap="square" tIns="0">
            <a:noAutofit/>
          </a:bodyPr>
          <a:lstStyle/>
          <a:p>
            <a:pPr indent="0" lvl="0" marL="0" marR="0" rtl="0" algn="l">
              <a:spcBef>
                <a:spcPts val="0"/>
              </a:spcBef>
              <a:spcAft>
                <a:spcPts val="0"/>
              </a:spcAft>
              <a:buClr>
                <a:schemeClr val="dk1"/>
              </a:buClr>
              <a:buSzPts val="1800"/>
              <a:buFont typeface="Calibri"/>
              <a:buNone/>
            </a:pPr>
            <a:r>
              <a:t/>
            </a:r>
            <a:endParaRPr b="1" i="0" sz="1800" u="none" cap="none" strike="noStrike">
              <a:solidFill>
                <a:srgbClr val="FFFFFF"/>
              </a:solidFill>
              <a:latin typeface="Source Sans Pro Black"/>
              <a:ea typeface="Source Sans Pro Black"/>
              <a:cs typeface="Source Sans Pro Black"/>
              <a:sym typeface="Source Sans Pro Black"/>
            </a:endParaRPr>
          </a:p>
        </p:txBody>
      </p:sp>
      <p:sp>
        <p:nvSpPr>
          <p:cNvPr id="11" name="Google Shape;11;p1"/>
          <p:cNvSpPr/>
          <p:nvPr/>
        </p:nvSpPr>
        <p:spPr>
          <a:xfrm>
            <a:off x="0" y="0"/>
            <a:ext cx="10076760" cy="1620360"/>
          </a:xfrm>
          <a:custGeom>
            <a:rect b="b" l="l" r="r" t="t"/>
            <a:pathLst>
              <a:path extrusionOk="0" h="21600" w="21600">
                <a:moveTo>
                  <a:pt x="0" y="0"/>
                </a:moveTo>
                <a:lnTo>
                  <a:pt x="21600" y="0"/>
                </a:lnTo>
                <a:lnTo>
                  <a:pt x="21600" y="21600"/>
                </a:lnTo>
                <a:lnTo>
                  <a:pt x="0" y="21600"/>
                </a:lnTo>
                <a:lnTo>
                  <a:pt x="0" y="0"/>
                </a:lnTo>
                <a:close/>
              </a:path>
            </a:pathLst>
          </a:custGeom>
          <a:solidFill>
            <a:srgbClr val="2C3E50"/>
          </a:solidFill>
          <a:ln>
            <a:noFill/>
          </a:ln>
        </p:spPr>
        <p:txBody>
          <a:bodyPr anchorCtr="0" anchor="ctr" bIns="0" lIns="0" spcFirstLastPara="1" rIns="0" wrap="square" tIns="0">
            <a:noAutofit/>
          </a:bodyPr>
          <a:lstStyle/>
          <a:p>
            <a:pPr indent="0" lvl="0" marL="0" marR="0" rtl="0" algn="l">
              <a:spcBef>
                <a:spcPts val="0"/>
              </a:spcBef>
              <a:spcAft>
                <a:spcPts val="0"/>
              </a:spcAft>
              <a:buClr>
                <a:schemeClr val="dk1"/>
              </a:buClr>
              <a:buSzPts val="1800"/>
              <a:buFont typeface="Calibri"/>
              <a:buNone/>
            </a:pPr>
            <a:r>
              <a:t/>
            </a:r>
            <a:endParaRPr b="1" i="0" sz="1800" u="none" cap="none" strike="noStrike">
              <a:solidFill>
                <a:srgbClr val="FFFFFF"/>
              </a:solidFill>
              <a:latin typeface="Source Sans Pro Black"/>
              <a:ea typeface="Source Sans Pro Black"/>
              <a:cs typeface="Source Sans Pro Black"/>
              <a:sym typeface="Source Sans Pro Black"/>
            </a:endParaRPr>
          </a:p>
        </p:txBody>
      </p:sp>
      <p:sp>
        <p:nvSpPr>
          <p:cNvPr id="12" name="Google Shape;12;p1"/>
          <p:cNvSpPr txBox="1"/>
          <p:nvPr>
            <p:ph type="title"/>
          </p:nvPr>
        </p:nvSpPr>
        <p:spPr>
          <a:xfrm>
            <a:off x="359640" y="301320"/>
            <a:ext cx="9357119" cy="95904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1" i="0" sz="3600" u="none" cap="none" strike="noStrike">
                <a:solidFill>
                  <a:srgbClr val="FFFFFF"/>
                </a:solidFill>
                <a:latin typeface="Source Sans Pro Black"/>
                <a:ea typeface="Source Sans Pro Black"/>
                <a:cs typeface="Source Sans Pro Black"/>
                <a:sym typeface="Source Sans Pr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1"/>
          <p:cNvSpPr txBox="1"/>
          <p:nvPr>
            <p:ph idx="1" type="body"/>
          </p:nvPr>
        </p:nvSpPr>
        <p:spPr>
          <a:xfrm>
            <a:off x="359640" y="1980360"/>
            <a:ext cx="9357119" cy="50414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1" i="0" sz="3200" u="none" cap="none" strike="noStrike">
                <a:solidFill>
                  <a:srgbClr val="2C3E50"/>
                </a:solidFill>
                <a:latin typeface="Source Sans Pro SemiBold"/>
                <a:ea typeface="Source Sans Pro SemiBold"/>
                <a:cs typeface="Source Sans Pro SemiBold"/>
                <a:sym typeface="Source Sans Pro SemiBold"/>
              </a:defRPr>
            </a:lvl1pPr>
            <a:lvl2pPr indent="-381000" lvl="1" marL="914400" marR="0" rtl="0" algn="l">
              <a:lnSpc>
                <a:spcPct val="90000"/>
              </a:lnSpc>
              <a:spcBef>
                <a:spcPts val="1414"/>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0" type="dt"/>
          </p:nvPr>
        </p:nvSpPr>
        <p:spPr>
          <a:xfrm>
            <a:off x="359640" y="7201800"/>
            <a:ext cx="2878920" cy="3600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rgbClr val="FFFFFF"/>
              </a:buClr>
              <a:buSzPts val="1800"/>
              <a:buFont typeface="Source Sans Pro Black"/>
              <a:buNone/>
              <a:defRPr b="1" i="0" sz="1800" u="none" cap="none" strike="noStrike">
                <a:solidFill>
                  <a:srgbClr val="FFFFFF"/>
                </a:solidFill>
                <a:latin typeface="Source Sans Pro Black"/>
                <a:ea typeface="Source Sans Pro Black"/>
                <a:cs typeface="Source Sans Pro Black"/>
                <a:sym typeface="Source Sans Pro Blac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1"/>
          <p:cNvSpPr txBox="1"/>
          <p:nvPr>
            <p:ph idx="11" type="ftr"/>
          </p:nvPr>
        </p:nvSpPr>
        <p:spPr>
          <a:xfrm>
            <a:off x="3418560" y="7201800"/>
            <a:ext cx="3238920" cy="360000"/>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Clr>
                <a:srgbClr val="FFFFFF"/>
              </a:buClr>
              <a:buSzPts val="1800"/>
              <a:buFont typeface="Source Sans Pro Black"/>
              <a:buNone/>
              <a:defRPr b="1" i="0" sz="1800" u="none" cap="none" strike="noStrike">
                <a:solidFill>
                  <a:srgbClr val="FFFFFF"/>
                </a:solidFill>
                <a:latin typeface="Source Sans Pro Black"/>
                <a:ea typeface="Source Sans Pro Black"/>
                <a:cs typeface="Source Sans Pro Black"/>
                <a:sym typeface="Source Sans Pro Blac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1"/>
          <p:cNvSpPr/>
          <p:nvPr/>
        </p:nvSpPr>
        <p:spPr>
          <a:xfrm>
            <a:off x="9266760" y="6895800"/>
            <a:ext cx="540000" cy="540000"/>
          </a:xfrm>
          <a:custGeom>
            <a:rect b="b" l="l" r="r" t="t"/>
            <a:pathLst>
              <a:path extrusionOk="0" h="21600" w="21600">
                <a:moveTo>
                  <a:pt x="10800" y="0"/>
                </a:moveTo>
                <a:lnTo>
                  <a:pt x="10800" y="0"/>
                </a:ln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1ABC9C"/>
          </a:solidFill>
          <a:ln>
            <a:noFill/>
          </a:ln>
        </p:spPr>
        <p:txBody>
          <a:bodyPr anchorCtr="0" anchor="ctr" bIns="0" lIns="0" spcFirstLastPara="1" rIns="0" wrap="square" tIns="0">
            <a:noAutofit/>
          </a:bodyPr>
          <a:lstStyle/>
          <a:p>
            <a:pPr indent="0" lvl="0" marL="0" marR="0" rtl="0" algn="l">
              <a:spcBef>
                <a:spcPts val="0"/>
              </a:spcBef>
              <a:spcAft>
                <a:spcPts val="0"/>
              </a:spcAft>
              <a:buClr>
                <a:schemeClr val="dk1"/>
              </a:buClr>
              <a:buSzPts val="1800"/>
              <a:buFont typeface="Calibri"/>
              <a:buNone/>
            </a:pPr>
            <a:r>
              <a:t/>
            </a:r>
            <a:endParaRPr b="1" i="0" sz="1800" u="none" cap="none" strike="noStrike">
              <a:solidFill>
                <a:srgbClr val="FFFFFF"/>
              </a:solidFill>
              <a:latin typeface="Source Sans Pro Black"/>
              <a:ea typeface="Source Sans Pro Black"/>
              <a:cs typeface="Source Sans Pro Black"/>
              <a:sym typeface="Source Sans Pro Black"/>
            </a:endParaRPr>
          </a:p>
        </p:txBody>
      </p:sp>
      <p:sp>
        <p:nvSpPr>
          <p:cNvPr id="17" name="Google Shape;17;p1"/>
          <p:cNvSpPr txBox="1"/>
          <p:nvPr>
            <p:ph idx="12" type="sldNum"/>
          </p:nvPr>
        </p:nvSpPr>
        <p:spPr>
          <a:xfrm>
            <a:off x="9176760" y="6805799"/>
            <a:ext cx="719640" cy="720360"/>
          </a:xfrm>
          <a:prstGeom prst="rect">
            <a:avLst/>
          </a:prstGeom>
          <a:noFill/>
          <a:ln>
            <a:noFill/>
          </a:ln>
        </p:spPr>
        <p:txBody>
          <a:bodyPr anchorCtr="0" anchor="ctr" bIns="0" lIns="0" spcFirstLastPara="1" rIns="0" wrap="square" tIns="0">
            <a:noAutofit/>
          </a:bodyPr>
          <a:lstStyle>
            <a:lvl1pPr indent="0" lvl="0" marL="0" marR="0" rtl="0" algn="ctr">
              <a:spcBef>
                <a:spcPts val="0"/>
              </a:spcBef>
              <a:buClr>
                <a:srgbClr val="FFFFFF"/>
              </a:buClr>
              <a:buSzPts val="1800"/>
              <a:buFont typeface="Source Sans Pro Black"/>
              <a:buNone/>
              <a:defRPr b="1" i="0" sz="1800" u="none" cap="none" strike="noStrike">
                <a:solidFill>
                  <a:srgbClr val="FFFFFF"/>
                </a:solidFill>
                <a:latin typeface="Source Sans Pro Black"/>
                <a:ea typeface="Source Sans Pro Black"/>
                <a:cs typeface="Source Sans Pro Black"/>
                <a:sym typeface="Source Sans Pro Black"/>
              </a:defRPr>
            </a:lvl1pPr>
            <a:lvl2pPr indent="0" lvl="1" marL="0" marR="0" rtl="0" algn="ctr">
              <a:spcBef>
                <a:spcPts val="0"/>
              </a:spcBef>
              <a:buClr>
                <a:srgbClr val="FFFFFF"/>
              </a:buClr>
              <a:buSzPts val="1800"/>
              <a:buFont typeface="Source Sans Pro Black"/>
              <a:buNone/>
              <a:defRPr b="1" i="0" sz="1800" u="none" cap="none" strike="noStrike">
                <a:solidFill>
                  <a:srgbClr val="FFFFFF"/>
                </a:solidFill>
                <a:latin typeface="Source Sans Pro Black"/>
                <a:ea typeface="Source Sans Pro Black"/>
                <a:cs typeface="Source Sans Pro Black"/>
                <a:sym typeface="Source Sans Pro Black"/>
              </a:defRPr>
            </a:lvl2pPr>
            <a:lvl3pPr indent="0" lvl="2" marL="0" marR="0" rtl="0" algn="ctr">
              <a:spcBef>
                <a:spcPts val="0"/>
              </a:spcBef>
              <a:buClr>
                <a:srgbClr val="FFFFFF"/>
              </a:buClr>
              <a:buSzPts val="1800"/>
              <a:buFont typeface="Source Sans Pro Black"/>
              <a:buNone/>
              <a:defRPr b="1" i="0" sz="1800" u="none" cap="none" strike="noStrike">
                <a:solidFill>
                  <a:srgbClr val="FFFFFF"/>
                </a:solidFill>
                <a:latin typeface="Source Sans Pro Black"/>
                <a:ea typeface="Source Sans Pro Black"/>
                <a:cs typeface="Source Sans Pro Black"/>
                <a:sym typeface="Source Sans Pro Black"/>
              </a:defRPr>
            </a:lvl3pPr>
            <a:lvl4pPr indent="0" lvl="3" marL="0" marR="0" rtl="0" algn="ctr">
              <a:spcBef>
                <a:spcPts val="0"/>
              </a:spcBef>
              <a:buClr>
                <a:srgbClr val="FFFFFF"/>
              </a:buClr>
              <a:buSzPts val="1800"/>
              <a:buFont typeface="Source Sans Pro Black"/>
              <a:buNone/>
              <a:defRPr b="1" i="0" sz="1800" u="none" cap="none" strike="noStrike">
                <a:solidFill>
                  <a:srgbClr val="FFFFFF"/>
                </a:solidFill>
                <a:latin typeface="Source Sans Pro Black"/>
                <a:ea typeface="Source Sans Pro Black"/>
                <a:cs typeface="Source Sans Pro Black"/>
                <a:sym typeface="Source Sans Pro Black"/>
              </a:defRPr>
            </a:lvl4pPr>
            <a:lvl5pPr indent="0" lvl="4" marL="0" marR="0" rtl="0" algn="ctr">
              <a:spcBef>
                <a:spcPts val="0"/>
              </a:spcBef>
              <a:buClr>
                <a:srgbClr val="FFFFFF"/>
              </a:buClr>
              <a:buSzPts val="1800"/>
              <a:buFont typeface="Source Sans Pro Black"/>
              <a:buNone/>
              <a:defRPr b="1" i="0" sz="1800" u="none" cap="none" strike="noStrike">
                <a:solidFill>
                  <a:srgbClr val="FFFFFF"/>
                </a:solidFill>
                <a:latin typeface="Source Sans Pro Black"/>
                <a:ea typeface="Source Sans Pro Black"/>
                <a:cs typeface="Source Sans Pro Black"/>
                <a:sym typeface="Source Sans Pro Black"/>
              </a:defRPr>
            </a:lvl5pPr>
            <a:lvl6pPr indent="0" lvl="5" marL="0" marR="0" rtl="0" algn="ctr">
              <a:spcBef>
                <a:spcPts val="0"/>
              </a:spcBef>
              <a:buClr>
                <a:srgbClr val="FFFFFF"/>
              </a:buClr>
              <a:buSzPts val="1800"/>
              <a:buFont typeface="Source Sans Pro Black"/>
              <a:buNone/>
              <a:defRPr b="1" i="0" sz="1800" u="none" cap="none" strike="noStrike">
                <a:solidFill>
                  <a:srgbClr val="FFFFFF"/>
                </a:solidFill>
                <a:latin typeface="Source Sans Pro Black"/>
                <a:ea typeface="Source Sans Pro Black"/>
                <a:cs typeface="Source Sans Pro Black"/>
                <a:sym typeface="Source Sans Pro Black"/>
              </a:defRPr>
            </a:lvl6pPr>
            <a:lvl7pPr indent="0" lvl="6" marL="0" marR="0" rtl="0" algn="ctr">
              <a:spcBef>
                <a:spcPts val="0"/>
              </a:spcBef>
              <a:buClr>
                <a:srgbClr val="FFFFFF"/>
              </a:buClr>
              <a:buSzPts val="1800"/>
              <a:buFont typeface="Source Sans Pro Black"/>
              <a:buNone/>
              <a:defRPr b="1" i="0" sz="1800" u="none" cap="none" strike="noStrike">
                <a:solidFill>
                  <a:srgbClr val="FFFFFF"/>
                </a:solidFill>
                <a:latin typeface="Source Sans Pro Black"/>
                <a:ea typeface="Source Sans Pro Black"/>
                <a:cs typeface="Source Sans Pro Black"/>
                <a:sym typeface="Source Sans Pro Black"/>
              </a:defRPr>
            </a:lvl7pPr>
            <a:lvl8pPr indent="0" lvl="7" marL="0" marR="0" rtl="0" algn="ctr">
              <a:spcBef>
                <a:spcPts val="0"/>
              </a:spcBef>
              <a:buClr>
                <a:srgbClr val="FFFFFF"/>
              </a:buClr>
              <a:buSzPts val="1800"/>
              <a:buFont typeface="Source Sans Pro Black"/>
              <a:buNone/>
              <a:defRPr b="1" i="0" sz="1800" u="none" cap="none" strike="noStrike">
                <a:solidFill>
                  <a:srgbClr val="FFFFFF"/>
                </a:solidFill>
                <a:latin typeface="Source Sans Pro Black"/>
                <a:ea typeface="Source Sans Pro Black"/>
                <a:cs typeface="Source Sans Pro Black"/>
                <a:sym typeface="Source Sans Pro Black"/>
              </a:defRPr>
            </a:lvl8pPr>
            <a:lvl9pPr indent="0" lvl="8" marL="0" marR="0" rtl="0" algn="ctr">
              <a:spcBef>
                <a:spcPts val="0"/>
              </a:spcBef>
              <a:buClr>
                <a:srgbClr val="FFFFFF"/>
              </a:buClr>
              <a:buSzPts val="1800"/>
              <a:buFont typeface="Source Sans Pro Black"/>
              <a:buNone/>
              <a:defRPr b="1" i="0" sz="1800" u="none" cap="none" strike="noStrike">
                <a:solidFill>
                  <a:srgbClr val="FFFFFF"/>
                </a:solidFill>
                <a:latin typeface="Source Sans Pro Black"/>
                <a:ea typeface="Source Sans Pro Black"/>
                <a:cs typeface="Source Sans Pro Black"/>
                <a:sym typeface="Source Sans Pro Black"/>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7" name="Shape 87"/>
        <p:cNvGrpSpPr/>
        <p:nvPr/>
      </p:nvGrpSpPr>
      <p:grpSpPr>
        <a:xfrm>
          <a:off x="0" y="0"/>
          <a:ext cx="0" cy="0"/>
          <a:chOff x="0" y="0"/>
          <a:chExt cx="0" cy="0"/>
        </a:xfrm>
      </p:grpSpPr>
      <p:sp>
        <p:nvSpPr>
          <p:cNvPr id="88" name="Google Shape;88;p13"/>
          <p:cNvSpPr txBox="1"/>
          <p:nvPr>
            <p:ph type="title"/>
          </p:nvPr>
        </p:nvSpPr>
        <p:spPr>
          <a:xfrm>
            <a:off x="2698920" y="2700720"/>
            <a:ext cx="4678560" cy="2160720"/>
          </a:xfrm>
          <a:prstGeom prst="rect">
            <a:avLst/>
          </a:prstGeom>
          <a:noFill/>
          <a:ln>
            <a:noFill/>
          </a:ln>
        </p:spPr>
        <p:txBody>
          <a:bodyPr anchorCtr="1" anchor="ctr" bIns="0" lIns="0" spcFirstLastPara="1" rIns="0" wrap="square" tIns="0">
            <a:noAutofit/>
          </a:bodyPr>
          <a:lstStyle>
            <a:lvl1pPr lvl="0" marR="0" rtl="0" algn="ctr">
              <a:lnSpc>
                <a:spcPct val="100000"/>
              </a:lnSpc>
              <a:spcBef>
                <a:spcPts val="0"/>
              </a:spcBef>
              <a:spcAft>
                <a:spcPts val="0"/>
              </a:spcAft>
              <a:buSzPts val="1400"/>
              <a:buNone/>
              <a:defRPr b="1" i="0" sz="3600" u="none" cap="none" strike="noStrike">
                <a:solidFill>
                  <a:srgbClr val="2C3E50"/>
                </a:solidFill>
                <a:latin typeface="Source Sans Pro Black"/>
                <a:ea typeface="Source Sans Pro Black"/>
                <a:cs typeface="Source Sans Pro Black"/>
                <a:sym typeface="Source Sans Pr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9" name="Google Shape;89;p13"/>
          <p:cNvSpPr txBox="1"/>
          <p:nvPr>
            <p:ph idx="1" type="body"/>
          </p:nvPr>
        </p:nvSpPr>
        <p:spPr>
          <a:xfrm>
            <a:off x="3418560" y="5041440"/>
            <a:ext cx="6297840" cy="216072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2000" u="none" cap="none" strike="noStrike">
                <a:solidFill>
                  <a:srgbClr val="FFFFFF"/>
                </a:solidFill>
                <a:latin typeface="Source Sans Pro"/>
                <a:ea typeface="Source Sans Pro"/>
                <a:cs typeface="Source Sans Pro"/>
                <a:sym typeface="Source Sans Pro"/>
              </a:defRPr>
            </a:lvl1pPr>
            <a:lvl2pPr indent="-381000" lvl="1" marL="914400" marR="0" rtl="0" algn="l">
              <a:lnSpc>
                <a:spcPct val="90000"/>
              </a:lnSpc>
              <a:spcBef>
                <a:spcPts val="876"/>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 name="Google Shape;90;p13"/>
          <p:cNvSpPr txBox="1"/>
          <p:nvPr>
            <p:ph idx="10" type="dt"/>
          </p:nvPr>
        </p:nvSpPr>
        <p:spPr>
          <a:xfrm>
            <a:off x="359640" y="7201800"/>
            <a:ext cx="2878920" cy="3600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1" name="Google Shape;91;p13"/>
          <p:cNvSpPr txBox="1"/>
          <p:nvPr>
            <p:ph idx="11" type="ftr"/>
          </p:nvPr>
        </p:nvSpPr>
        <p:spPr>
          <a:xfrm>
            <a:off x="3418560" y="7201800"/>
            <a:ext cx="3238920" cy="360000"/>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2" name="Google Shape;92;p13"/>
          <p:cNvSpPr txBox="1"/>
          <p:nvPr>
            <p:ph idx="12" type="sldNum"/>
          </p:nvPr>
        </p:nvSpPr>
        <p:spPr>
          <a:xfrm>
            <a:off x="9176760" y="6805799"/>
            <a:ext cx="719640" cy="720360"/>
          </a:xfrm>
          <a:prstGeom prst="rect">
            <a:avLst/>
          </a:prstGeom>
          <a:noFill/>
          <a:ln>
            <a:noFill/>
          </a:ln>
        </p:spPr>
        <p:txBody>
          <a:bodyPr anchorCtr="0" anchor="ctr" bIns="0" lIns="0" spcFirstLastPara="1" rIns="0" wrap="square" tIns="0">
            <a:noAutofit/>
          </a:bodyPr>
          <a:lstStyle>
            <a:lvl1pPr indent="0" lvl="0" marL="0" marR="0" rt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1pPr>
            <a:lvl2pPr indent="0" lvl="1" marL="0" marR="0" rt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2pPr>
            <a:lvl3pPr indent="0" lvl="2" marL="0" marR="0" rt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3pPr>
            <a:lvl4pPr indent="0" lvl="3" marL="0" marR="0" rt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4pPr>
            <a:lvl5pPr indent="0" lvl="4" marL="0" marR="0" rt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5pPr>
            <a:lvl6pPr indent="0" lvl="5" marL="0" marR="0" rt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6pPr>
            <a:lvl7pPr indent="0" lvl="6" marL="0" marR="0" rt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7pPr>
            <a:lvl8pPr indent="0" lvl="7" marL="0" marR="0" rt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8pPr>
            <a:lvl9pPr indent="0" lvl="8" marL="0" marR="0" rtl="0" algn="ctr">
              <a:spcBef>
                <a:spcPts val="0"/>
              </a:spcBef>
              <a:buClr>
                <a:srgbClr val="FFFFFF"/>
              </a:buClr>
              <a:buSzPts val="1800"/>
              <a:buFont typeface="Source Sans Pro Black"/>
              <a:buNone/>
              <a:defRPr b="1" sz="1800">
                <a:solidFill>
                  <a:srgbClr val="FFFFFF"/>
                </a:solidFill>
                <a:latin typeface="Source Sans Pro Black"/>
                <a:ea typeface="Source Sans Pro Black"/>
                <a:cs typeface="Source Sans Pro Black"/>
                <a:sym typeface="Source Sans Pro Black"/>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14.png"/><Relationship Id="rId5" Type="http://schemas.openxmlformats.org/officeDocument/2006/relationships/image" Target="../media/image11.png"/><Relationship Id="rId6"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25"/>
          <p:cNvSpPr txBox="1"/>
          <p:nvPr/>
        </p:nvSpPr>
        <p:spPr>
          <a:xfrm>
            <a:off x="111961" y="1965211"/>
            <a:ext cx="9813960" cy="2215991"/>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i="0" lang="en-US" sz="3600" u="none" cap="none" strike="noStrike">
                <a:solidFill>
                  <a:srgbClr val="002060"/>
                </a:solidFill>
                <a:latin typeface="Source Sans Pro Black"/>
                <a:ea typeface="Source Sans Pro Black"/>
                <a:cs typeface="Source Sans Pro Black"/>
                <a:sym typeface="Source Sans Pro Black"/>
              </a:rPr>
              <a:t>Marine Protection, Research</a:t>
            </a:r>
            <a:br>
              <a:rPr b="1" i="0" lang="en-US" sz="3600" u="none" cap="none" strike="noStrike">
                <a:solidFill>
                  <a:srgbClr val="002060"/>
                </a:solidFill>
                <a:latin typeface="Source Sans Pro Black"/>
                <a:ea typeface="Source Sans Pro Black"/>
                <a:cs typeface="Source Sans Pro Black"/>
                <a:sym typeface="Source Sans Pro Black"/>
              </a:rPr>
            </a:br>
            <a:r>
              <a:rPr b="1" i="0" lang="en-US" sz="3600" u="none" cap="none" strike="noStrike">
                <a:solidFill>
                  <a:srgbClr val="002060"/>
                </a:solidFill>
                <a:latin typeface="Source Sans Pro Black"/>
                <a:ea typeface="Source Sans Pro Black"/>
                <a:cs typeface="Source Sans Pro Black"/>
                <a:sym typeface="Source Sans Pro Black"/>
              </a:rPr>
              <a:t> and Sanctuaries Act </a:t>
            </a:r>
            <a:br>
              <a:rPr b="1" i="0" lang="en-US" sz="3600" u="none" cap="none" strike="noStrike">
                <a:solidFill>
                  <a:srgbClr val="002060"/>
                </a:solidFill>
                <a:latin typeface="Source Sans Pro Black"/>
                <a:ea typeface="Source Sans Pro Black"/>
                <a:cs typeface="Source Sans Pro Black"/>
                <a:sym typeface="Source Sans Pro Black"/>
              </a:rPr>
            </a:br>
            <a:r>
              <a:rPr b="1" i="0" lang="en-US" sz="3600" u="none" cap="none" strike="noStrike">
                <a:solidFill>
                  <a:srgbClr val="002060"/>
                </a:solidFill>
                <a:latin typeface="Source Sans Pro Black"/>
                <a:ea typeface="Source Sans Pro Black"/>
                <a:cs typeface="Source Sans Pro Black"/>
                <a:sym typeface="Source Sans Pro Black"/>
              </a:rPr>
              <a:t>(MPRSA)</a:t>
            </a:r>
            <a:br>
              <a:rPr b="1" i="0" lang="en-US" sz="3600" u="none" cap="none" strike="noStrike">
                <a:solidFill>
                  <a:srgbClr val="002060"/>
                </a:solidFill>
                <a:latin typeface="Source Sans Pro Black"/>
                <a:ea typeface="Source Sans Pro Black"/>
                <a:cs typeface="Source Sans Pro Black"/>
                <a:sym typeface="Source Sans Pro Black"/>
              </a:rPr>
            </a:br>
            <a:r>
              <a:rPr b="1" i="0" lang="en-US" sz="3600" u="none" cap="none" strike="noStrike">
                <a:solidFill>
                  <a:srgbClr val="002060"/>
                </a:solidFill>
                <a:latin typeface="Source Sans Pro Black"/>
                <a:ea typeface="Source Sans Pro Black"/>
                <a:cs typeface="Source Sans Pro Black"/>
                <a:sym typeface="Source Sans Pro Black"/>
              </a:rPr>
              <a:t>Section 103</a:t>
            </a:r>
            <a:endParaRPr b="1" i="0" sz="3600" u="none" cap="none" strike="noStrike">
              <a:solidFill>
                <a:srgbClr val="002060"/>
              </a:solidFill>
              <a:latin typeface="Source Sans Pro Black"/>
              <a:ea typeface="Source Sans Pro Black"/>
              <a:cs typeface="Source Sans Pro Black"/>
              <a:sym typeface="Source Sans Pro Black"/>
            </a:endParaRPr>
          </a:p>
        </p:txBody>
      </p:sp>
      <p:sp>
        <p:nvSpPr>
          <p:cNvPr id="167" name="Google Shape;167;p25"/>
          <p:cNvSpPr txBox="1"/>
          <p:nvPr/>
        </p:nvSpPr>
        <p:spPr>
          <a:xfrm>
            <a:off x="4101062" y="4780838"/>
            <a:ext cx="1835759"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000" u="none" cap="none" strike="noStrike">
                <a:solidFill>
                  <a:srgbClr val="002060"/>
                </a:solidFill>
                <a:latin typeface="Arial"/>
                <a:ea typeface="Arial"/>
                <a:cs typeface="Arial"/>
                <a:sym typeface="Arial"/>
              </a:rPr>
              <a:t>Caitlin Smoot</a:t>
            </a:r>
            <a:endParaRPr/>
          </a:p>
        </p:txBody>
      </p:sp>
      <p:sp>
        <p:nvSpPr>
          <p:cNvPr id="168" name="Google Shape;168;p25"/>
          <p:cNvSpPr/>
          <p:nvPr/>
        </p:nvSpPr>
        <p:spPr>
          <a:xfrm>
            <a:off x="8584734" y="1193694"/>
            <a:ext cx="149271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800" u="none" cap="none" strike="noStrike">
                <a:solidFill>
                  <a:schemeClr val="lt1"/>
                </a:solidFill>
                <a:latin typeface="Arial"/>
                <a:ea typeface="Arial"/>
                <a:cs typeface="Arial"/>
                <a:sym typeface="Arial"/>
              </a:rPr>
              <a:t>12 Feb 2020</a:t>
            </a:r>
            <a:endParaRPr b="1" sz="1800">
              <a:solidFill>
                <a:schemeClr val="lt1"/>
              </a:solidFill>
              <a:latin typeface="Arial"/>
              <a:ea typeface="Arial"/>
              <a:cs typeface="Arial"/>
              <a:sym typeface="Arial"/>
            </a:endParaRPr>
          </a:p>
        </p:txBody>
      </p:sp>
      <p:sp>
        <p:nvSpPr>
          <p:cNvPr id="169" name="Google Shape;169;p25"/>
          <p:cNvSpPr/>
          <p:nvPr/>
        </p:nvSpPr>
        <p:spPr>
          <a:xfrm>
            <a:off x="111961" y="1193694"/>
            <a:ext cx="126188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lt1"/>
                </a:solidFill>
                <a:latin typeface="Arial"/>
                <a:ea typeface="Arial"/>
                <a:cs typeface="Arial"/>
                <a:sym typeface="Arial"/>
              </a:rPr>
              <a:t>ENVE 644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Google Shape;263;p34"/>
          <p:cNvSpPr txBox="1"/>
          <p:nvPr>
            <p:ph idx="12" type="sldNum"/>
          </p:nvPr>
        </p:nvSpPr>
        <p:spPr>
          <a:xfrm>
            <a:off x="9176760" y="6805799"/>
            <a:ext cx="719640" cy="72036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Clr>
                <a:srgbClr val="FFFFFF"/>
              </a:buClr>
              <a:buSzPts val="1800"/>
              <a:buFont typeface="Source Sans Pro Black"/>
              <a:buNone/>
            </a:pPr>
            <a:fld id="{00000000-1234-1234-1234-123412341234}" type="slidenum">
              <a:rPr b="1" lang="en-US" sz="1800">
                <a:solidFill>
                  <a:srgbClr val="FFFFFF"/>
                </a:solidFill>
                <a:latin typeface="Source Sans Pro Black"/>
                <a:ea typeface="Source Sans Pro Black"/>
                <a:cs typeface="Source Sans Pro Black"/>
                <a:sym typeface="Source Sans Pro Black"/>
              </a:rPr>
              <a:t>‹#›</a:t>
            </a:fld>
            <a:endParaRPr/>
          </a:p>
        </p:txBody>
      </p:sp>
      <p:sp>
        <p:nvSpPr>
          <p:cNvPr id="264" name="Google Shape;264;p34"/>
          <p:cNvSpPr txBox="1"/>
          <p:nvPr>
            <p:ph idx="4294967295" type="title"/>
          </p:nvPr>
        </p:nvSpPr>
        <p:spPr>
          <a:xfrm>
            <a:off x="359640" y="301320"/>
            <a:ext cx="9357119" cy="95904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US"/>
              <a:t>The Ocean Dumping Act</a:t>
            </a:r>
            <a:endParaRPr/>
          </a:p>
        </p:txBody>
      </p:sp>
      <p:sp>
        <p:nvSpPr>
          <p:cNvPr id="265" name="Google Shape;265;p34"/>
          <p:cNvSpPr txBox="1"/>
          <p:nvPr/>
        </p:nvSpPr>
        <p:spPr>
          <a:xfrm>
            <a:off x="88560" y="7183080"/>
            <a:ext cx="1504800" cy="37872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FFFFFF"/>
              </a:buClr>
              <a:buSzPts val="1800"/>
              <a:buFont typeface="Source Sans Pro"/>
              <a:buNone/>
            </a:pPr>
            <a:r>
              <a:rPr b="1" i="0" lang="en-US" sz="1800" u="none" cap="none" strike="noStrike">
                <a:solidFill>
                  <a:srgbClr val="FFFFFF"/>
                </a:solidFill>
                <a:latin typeface="Source Sans Pro"/>
                <a:ea typeface="Source Sans Pro"/>
                <a:cs typeface="Source Sans Pro"/>
                <a:sym typeface="Source Sans Pro"/>
              </a:rPr>
              <a:t>MPRSA</a:t>
            </a:r>
            <a:endParaRPr/>
          </a:p>
        </p:txBody>
      </p:sp>
      <p:sp>
        <p:nvSpPr>
          <p:cNvPr id="266" name="Google Shape;266;p34"/>
          <p:cNvSpPr txBox="1"/>
          <p:nvPr>
            <p:ph idx="4294967295" type="title"/>
          </p:nvPr>
        </p:nvSpPr>
        <p:spPr>
          <a:xfrm>
            <a:off x="359640" y="301680"/>
            <a:ext cx="9357119" cy="95904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US"/>
              <a:t>The Ocean Dumping Act</a:t>
            </a:r>
            <a:endParaRPr/>
          </a:p>
        </p:txBody>
      </p:sp>
      <p:sp>
        <p:nvSpPr>
          <p:cNvPr id="267" name="Google Shape;267;p34"/>
          <p:cNvSpPr txBox="1"/>
          <p:nvPr>
            <p:ph idx="4294967295" type="title"/>
          </p:nvPr>
        </p:nvSpPr>
        <p:spPr>
          <a:xfrm>
            <a:off x="359640" y="301680"/>
            <a:ext cx="9357119" cy="95904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US"/>
              <a:t>The Ocean Dumping Act</a:t>
            </a:r>
            <a:endParaRPr/>
          </a:p>
        </p:txBody>
      </p:sp>
      <p:sp>
        <p:nvSpPr>
          <p:cNvPr id="268" name="Google Shape;268;p34"/>
          <p:cNvSpPr/>
          <p:nvPr/>
        </p:nvSpPr>
        <p:spPr>
          <a:xfrm>
            <a:off x="162824" y="1708031"/>
            <a:ext cx="8328034" cy="46884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1" lang="en-US" sz="3000">
                <a:solidFill>
                  <a:srgbClr val="002060"/>
                </a:solidFill>
                <a:latin typeface="Arial"/>
                <a:ea typeface="Arial"/>
                <a:cs typeface="Arial"/>
                <a:sym typeface="Arial"/>
              </a:rPr>
              <a:t>How are permits evaluated?</a:t>
            </a:r>
            <a:endParaRPr/>
          </a:p>
          <a:p>
            <a:pPr indent="-457200" lvl="1" marL="457200" marR="0" rtl="0" algn="l">
              <a:spcBef>
                <a:spcPts val="0"/>
              </a:spcBef>
              <a:spcAft>
                <a:spcPts val="0"/>
              </a:spcAft>
              <a:buClr>
                <a:srgbClr val="2C3E50"/>
              </a:buClr>
              <a:buSzPts val="2100"/>
              <a:buFont typeface="Arial"/>
              <a:buChar char="•"/>
            </a:pPr>
            <a:r>
              <a:rPr b="1" i="0" lang="en-US" sz="2800" u="none" cap="none" strike="noStrike">
                <a:solidFill>
                  <a:srgbClr val="002060"/>
                </a:solidFill>
                <a:latin typeface="Arial"/>
                <a:ea typeface="Arial"/>
                <a:cs typeface="Arial"/>
                <a:sym typeface="Arial"/>
              </a:rPr>
              <a:t>Need for dumping</a:t>
            </a:r>
            <a:endParaRPr/>
          </a:p>
          <a:p>
            <a:pPr indent="-457200" lvl="1" marL="457200" marR="0" rtl="0" algn="l">
              <a:spcBef>
                <a:spcPts val="1414"/>
              </a:spcBef>
              <a:spcAft>
                <a:spcPts val="0"/>
              </a:spcAft>
              <a:buClr>
                <a:srgbClr val="2C3E50"/>
              </a:buClr>
              <a:buSzPts val="2100"/>
              <a:buFont typeface="Arial"/>
              <a:buChar char="•"/>
            </a:pPr>
            <a:r>
              <a:rPr b="1" i="0" lang="en-US" sz="2800" u="none" cap="none" strike="noStrike">
                <a:solidFill>
                  <a:srgbClr val="002060"/>
                </a:solidFill>
                <a:latin typeface="Arial"/>
                <a:ea typeface="Arial"/>
                <a:cs typeface="Arial"/>
                <a:sym typeface="Arial"/>
              </a:rPr>
              <a:t>Environmental impact of dumping</a:t>
            </a:r>
            <a:endParaRPr/>
          </a:p>
          <a:p>
            <a:pPr indent="-457200" lvl="1" marL="457200" marR="0" rtl="0" algn="l">
              <a:spcBef>
                <a:spcPts val="1414"/>
              </a:spcBef>
              <a:spcAft>
                <a:spcPts val="0"/>
              </a:spcAft>
              <a:buClr>
                <a:srgbClr val="2C3E50"/>
              </a:buClr>
              <a:buSzPts val="2100"/>
              <a:buFont typeface="Arial"/>
              <a:buChar char="•"/>
            </a:pPr>
            <a:r>
              <a:rPr b="1" i="0" lang="en-US" sz="2800" u="none" cap="none" strike="noStrike">
                <a:solidFill>
                  <a:srgbClr val="002060"/>
                </a:solidFill>
                <a:latin typeface="Arial"/>
                <a:ea typeface="Arial"/>
                <a:cs typeface="Arial"/>
                <a:sym typeface="Arial"/>
              </a:rPr>
              <a:t>Impact on aesthetic, recreational or economic values</a:t>
            </a:r>
            <a:endParaRPr/>
          </a:p>
          <a:p>
            <a:pPr indent="-457200" lvl="1" marL="457200" marR="0" rtl="0" algn="l">
              <a:spcBef>
                <a:spcPts val="1414"/>
              </a:spcBef>
              <a:spcAft>
                <a:spcPts val="0"/>
              </a:spcAft>
              <a:buClr>
                <a:srgbClr val="2C3E50"/>
              </a:buClr>
              <a:buSzPts val="2100"/>
              <a:buFont typeface="Arial"/>
              <a:buChar char="•"/>
            </a:pPr>
            <a:r>
              <a:rPr b="1" i="0" lang="en-US" sz="2800" u="none" cap="none" strike="noStrike">
                <a:solidFill>
                  <a:srgbClr val="002060"/>
                </a:solidFill>
                <a:latin typeface="Arial"/>
                <a:ea typeface="Arial"/>
                <a:cs typeface="Arial"/>
                <a:sym typeface="Arial"/>
              </a:rPr>
              <a:t>Impacts on other uses of the ocean (fishing, scientific study, navigation)</a:t>
            </a:r>
            <a:endParaRPr/>
          </a:p>
          <a:p>
            <a:pPr indent="-457200" lvl="1" marL="457200" marR="0" rtl="0" algn="l">
              <a:spcBef>
                <a:spcPts val="1414"/>
              </a:spcBef>
              <a:spcAft>
                <a:spcPts val="0"/>
              </a:spcAft>
              <a:buClr>
                <a:srgbClr val="2C3E50"/>
              </a:buClr>
              <a:buSzPts val="2100"/>
              <a:buFont typeface="Arial"/>
              <a:buChar char="•"/>
            </a:pPr>
            <a:r>
              <a:rPr b="1" i="0" lang="en-US" sz="2800" u="none" cap="none" strike="noStrike">
                <a:solidFill>
                  <a:srgbClr val="002060"/>
                </a:solidFill>
                <a:latin typeface="Arial"/>
                <a:ea typeface="Arial"/>
                <a:cs typeface="Arial"/>
                <a:sym typeface="Arial"/>
              </a:rPr>
              <a:t>Land-based alternatives to dumping in the ocean</a:t>
            </a:r>
            <a:endParaRPr b="1" i="0" sz="2800" u="none" cap="none" strike="noStrike">
              <a:solidFill>
                <a:srgbClr val="00206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35"/>
          <p:cNvSpPr txBox="1"/>
          <p:nvPr>
            <p:ph idx="12" type="sldNum"/>
          </p:nvPr>
        </p:nvSpPr>
        <p:spPr>
          <a:xfrm>
            <a:off x="9176760" y="6805799"/>
            <a:ext cx="719640" cy="72036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Clr>
                <a:srgbClr val="FFFFFF"/>
              </a:buClr>
              <a:buSzPts val="1800"/>
              <a:buFont typeface="Source Sans Pro Black"/>
              <a:buNone/>
            </a:pPr>
            <a:fld id="{00000000-1234-1234-1234-123412341234}" type="slidenum">
              <a:rPr b="1" lang="en-US" sz="1800">
                <a:solidFill>
                  <a:srgbClr val="FFFFFF"/>
                </a:solidFill>
                <a:latin typeface="Source Sans Pro Black"/>
                <a:ea typeface="Source Sans Pro Black"/>
                <a:cs typeface="Source Sans Pro Black"/>
                <a:sym typeface="Source Sans Pro Black"/>
              </a:rPr>
              <a:t>‹#›</a:t>
            </a:fld>
            <a:endParaRPr/>
          </a:p>
        </p:txBody>
      </p:sp>
      <p:pic>
        <p:nvPicPr>
          <p:cNvPr id="275" name="Google Shape;275;p35"/>
          <p:cNvPicPr preferRelativeResize="0"/>
          <p:nvPr/>
        </p:nvPicPr>
        <p:blipFill rotWithShape="1">
          <a:blip r:embed="rId3">
            <a:alphaModFix/>
          </a:blip>
          <a:srcRect b="5754" l="9722" r="10357" t="15295"/>
          <a:stretch/>
        </p:blipFill>
        <p:spPr>
          <a:xfrm>
            <a:off x="2880" y="449362"/>
            <a:ext cx="10058040" cy="5873061"/>
          </a:xfrm>
          <a:prstGeom prst="rect">
            <a:avLst/>
          </a:prstGeom>
          <a:noFill/>
          <a:ln>
            <a:noFill/>
          </a:ln>
        </p:spPr>
      </p:pic>
      <p:sp>
        <p:nvSpPr>
          <p:cNvPr id="276" name="Google Shape;276;p35"/>
          <p:cNvSpPr txBox="1"/>
          <p:nvPr/>
        </p:nvSpPr>
        <p:spPr>
          <a:xfrm>
            <a:off x="91440" y="6766560"/>
            <a:ext cx="9144000" cy="37872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chemeClr val="dk1"/>
              </a:buClr>
              <a:buSzPts val="1000"/>
              <a:buFont typeface="Source Sans Pro"/>
              <a:buNone/>
            </a:pPr>
            <a:r>
              <a:rPr b="0" i="0" lang="en-US" sz="1000" u="none" cap="none" strike="noStrike">
                <a:solidFill>
                  <a:schemeClr val="dk1"/>
                </a:solidFill>
                <a:latin typeface="Source Sans Pro"/>
                <a:ea typeface="Source Sans Pro"/>
                <a:cs typeface="Source Sans Pro"/>
                <a:sym typeface="Source Sans Pro"/>
              </a:rPr>
              <a:t>UPDATES IN ENVIRONMENTAL PERMITTING REQUIREMENTS FOR DISPOSAL OF DREDGED MATERIAL  Lombardero et al</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Google Shape;282;p36"/>
          <p:cNvSpPr txBox="1"/>
          <p:nvPr>
            <p:ph idx="12" type="sldNum"/>
          </p:nvPr>
        </p:nvSpPr>
        <p:spPr>
          <a:xfrm>
            <a:off x="9176760" y="6805799"/>
            <a:ext cx="719640" cy="72036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Clr>
                <a:srgbClr val="FFFFFF"/>
              </a:buClr>
              <a:buSzPts val="1800"/>
              <a:buFont typeface="Source Sans Pro Black"/>
              <a:buNone/>
            </a:pPr>
            <a:fld id="{00000000-1234-1234-1234-123412341234}" type="slidenum">
              <a:rPr b="1" lang="en-US" sz="1800">
                <a:solidFill>
                  <a:srgbClr val="FFFFFF"/>
                </a:solidFill>
                <a:latin typeface="Source Sans Pro Black"/>
                <a:ea typeface="Source Sans Pro Black"/>
                <a:cs typeface="Source Sans Pro Black"/>
                <a:sym typeface="Source Sans Pro Black"/>
              </a:rPr>
              <a:t>‹#›</a:t>
            </a:fld>
            <a:endParaRPr/>
          </a:p>
        </p:txBody>
      </p:sp>
      <p:sp>
        <p:nvSpPr>
          <p:cNvPr id="283" name="Google Shape;283;p36"/>
          <p:cNvSpPr txBox="1"/>
          <p:nvPr>
            <p:ph idx="4294967295" type="title"/>
          </p:nvPr>
        </p:nvSpPr>
        <p:spPr>
          <a:xfrm>
            <a:off x="359640" y="301680"/>
            <a:ext cx="9357119" cy="95904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US"/>
              <a:t>Ocean Dumping Sites</a:t>
            </a:r>
            <a:endParaRPr/>
          </a:p>
        </p:txBody>
      </p:sp>
      <p:pic>
        <p:nvPicPr>
          <p:cNvPr id="284" name="Google Shape;284;p36"/>
          <p:cNvPicPr preferRelativeResize="0"/>
          <p:nvPr/>
        </p:nvPicPr>
        <p:blipFill rotWithShape="1">
          <a:blip r:embed="rId3">
            <a:alphaModFix/>
          </a:blip>
          <a:srcRect b="5729" l="6698" r="13988" t="20063"/>
          <a:stretch/>
        </p:blipFill>
        <p:spPr>
          <a:xfrm>
            <a:off x="365760" y="1829160"/>
            <a:ext cx="8778240" cy="4388760"/>
          </a:xfrm>
          <a:prstGeom prst="rect">
            <a:avLst/>
          </a:prstGeom>
          <a:noFill/>
          <a:ln>
            <a:noFill/>
          </a:ln>
        </p:spPr>
      </p:pic>
      <p:sp>
        <p:nvSpPr>
          <p:cNvPr id="285" name="Google Shape;285;p36"/>
          <p:cNvSpPr txBox="1"/>
          <p:nvPr/>
        </p:nvSpPr>
        <p:spPr>
          <a:xfrm>
            <a:off x="26640" y="6936120"/>
            <a:ext cx="8568720" cy="37908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chemeClr val="dk1"/>
              </a:buClr>
              <a:buSzPts val="1050"/>
              <a:buFont typeface="Source Sans Pro"/>
              <a:buNone/>
            </a:pPr>
            <a:r>
              <a:rPr b="0" i="0" lang="en-US" sz="1050" u="none" cap="none" strike="noStrike">
                <a:solidFill>
                  <a:schemeClr val="dk1"/>
                </a:solidFill>
                <a:latin typeface="Source Sans Pro"/>
                <a:ea typeface="Source Sans Pro"/>
                <a:cs typeface="Source Sans Pro"/>
                <a:sym typeface="Source Sans Pro"/>
              </a:rPr>
              <a:t>https://www.epa.gov/ocean-dumping/managing-ocean-dumping-epa-region-10#testing</a:t>
            </a:r>
            <a:endParaRPr/>
          </a:p>
        </p:txBody>
      </p:sp>
      <p:sp>
        <p:nvSpPr>
          <p:cNvPr id="286" name="Google Shape;286;p36"/>
          <p:cNvSpPr/>
          <p:nvPr/>
        </p:nvSpPr>
        <p:spPr>
          <a:xfrm>
            <a:off x="4214078" y="3341479"/>
            <a:ext cx="1463039" cy="1280159"/>
          </a:xfrm>
          <a:custGeom>
            <a:rect b="b" l="l" r="r" t="t"/>
            <a:pathLst>
              <a:path extrusionOk="0" h="21600" w="21600">
                <a:moveTo>
                  <a:pt x="10800" y="0"/>
                </a:moveTo>
                <a:lnTo>
                  <a:pt x="10800" y="0"/>
                </a:ln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noFill/>
          <a:ln cap="flat" cmpd="sng" w="54700">
            <a:solidFill>
              <a:srgbClr val="FF0000"/>
            </a:solidFill>
            <a:prstDash val="solid"/>
            <a:round/>
            <a:headEnd len="sm" w="sm" type="none"/>
            <a:tailEnd len="sm" w="sm" type="none"/>
          </a:ln>
        </p:spPr>
        <p:txBody>
          <a:bodyPr anchorCtr="0" anchor="ctr" bIns="72350" lIns="117350" spcFirstLastPara="1" rIns="117350" wrap="square" tIns="7235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Source Sans Pro"/>
              <a:ea typeface="Source Sans Pro"/>
              <a:cs typeface="Source Sans Pro"/>
              <a:sym typeface="Source Sans Pr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Google Shape;292;p37"/>
          <p:cNvSpPr txBox="1"/>
          <p:nvPr>
            <p:ph idx="12" type="sldNum"/>
          </p:nvPr>
        </p:nvSpPr>
        <p:spPr>
          <a:xfrm>
            <a:off x="9176760" y="6805799"/>
            <a:ext cx="719640" cy="72036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Clr>
                <a:srgbClr val="FFFFFF"/>
              </a:buClr>
              <a:buSzPts val="1800"/>
              <a:buFont typeface="Source Sans Pro Black"/>
              <a:buNone/>
            </a:pPr>
            <a:fld id="{00000000-1234-1234-1234-123412341234}" type="slidenum">
              <a:rPr b="1" lang="en-US" sz="1800">
                <a:solidFill>
                  <a:srgbClr val="FFFFFF"/>
                </a:solidFill>
                <a:latin typeface="Source Sans Pro Black"/>
                <a:ea typeface="Source Sans Pro Black"/>
                <a:cs typeface="Source Sans Pro Black"/>
                <a:sym typeface="Source Sans Pro Black"/>
              </a:rPr>
              <a:t>‹#›</a:t>
            </a:fld>
            <a:endParaRPr/>
          </a:p>
        </p:txBody>
      </p:sp>
      <p:sp>
        <p:nvSpPr>
          <p:cNvPr id="293" name="Google Shape;293;p37"/>
          <p:cNvSpPr txBox="1"/>
          <p:nvPr>
            <p:ph idx="4294967295" type="title"/>
          </p:nvPr>
        </p:nvSpPr>
        <p:spPr>
          <a:xfrm>
            <a:off x="149400" y="365760"/>
            <a:ext cx="9357119" cy="95904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US"/>
              <a:t>Case Study: Petersburg, AK</a:t>
            </a:r>
            <a:endParaRPr/>
          </a:p>
        </p:txBody>
      </p:sp>
      <p:sp>
        <p:nvSpPr>
          <p:cNvPr id="294" name="Google Shape;294;p37"/>
          <p:cNvSpPr txBox="1"/>
          <p:nvPr>
            <p:ph idx="4294967295" type="body"/>
          </p:nvPr>
        </p:nvSpPr>
        <p:spPr>
          <a:xfrm>
            <a:off x="274320" y="3687839"/>
            <a:ext cx="9784080" cy="313703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US" sz="2800">
                <a:solidFill>
                  <a:srgbClr val="002060"/>
                </a:solidFill>
                <a:latin typeface="Arial"/>
                <a:ea typeface="Arial"/>
                <a:cs typeface="Arial"/>
                <a:sym typeface="Arial"/>
              </a:rPr>
              <a:t>USACE Alaska District proposes to deepen harbor to allow safe navigation</a:t>
            </a:r>
            <a:endParaRPr/>
          </a:p>
          <a:p>
            <a:pPr indent="0" lvl="0" marL="0" rtl="0" algn="l">
              <a:spcBef>
                <a:spcPts val="1414"/>
              </a:spcBef>
              <a:spcAft>
                <a:spcPts val="0"/>
              </a:spcAft>
              <a:buNone/>
            </a:pPr>
            <a:r>
              <a:rPr lang="en-US" sz="2800">
                <a:solidFill>
                  <a:srgbClr val="002060"/>
                </a:solidFill>
                <a:latin typeface="Arial"/>
                <a:ea typeface="Arial"/>
                <a:cs typeface="Arial"/>
                <a:sym typeface="Arial"/>
              </a:rPr>
              <a:t>“ The sediment will be placed in the Frederick Sound Disposal Area in accordance with the site selection study and Ocean Dumping Permit issued by the US EPA under Section 103 of the Marine Protection, Research and Sanctuaries Act (MPRSA)”</a:t>
            </a:r>
            <a:endParaRPr/>
          </a:p>
        </p:txBody>
      </p:sp>
      <p:pic>
        <p:nvPicPr>
          <p:cNvPr id="295" name="Google Shape;295;p37"/>
          <p:cNvPicPr preferRelativeResize="0"/>
          <p:nvPr/>
        </p:nvPicPr>
        <p:blipFill rotWithShape="1">
          <a:blip r:embed="rId3">
            <a:alphaModFix/>
          </a:blip>
          <a:srcRect b="15763" l="19684" r="19263" t="38999"/>
          <a:stretch/>
        </p:blipFill>
        <p:spPr>
          <a:xfrm>
            <a:off x="2461044" y="1752375"/>
            <a:ext cx="4895958" cy="1706669"/>
          </a:xfrm>
          <a:prstGeom prst="rect">
            <a:avLst/>
          </a:prstGeom>
          <a:noFill/>
          <a:ln cap="flat" cmpd="sng" w="9525">
            <a:solidFill>
              <a:srgbClr val="111111"/>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Google Shape;301;p38"/>
          <p:cNvSpPr txBox="1"/>
          <p:nvPr>
            <p:ph idx="12" type="sldNum"/>
          </p:nvPr>
        </p:nvSpPr>
        <p:spPr>
          <a:xfrm>
            <a:off x="9176760" y="6805799"/>
            <a:ext cx="719640" cy="72036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Clr>
                <a:srgbClr val="FFFFFF"/>
              </a:buClr>
              <a:buSzPts val="1800"/>
              <a:buFont typeface="Source Sans Pro Black"/>
              <a:buNone/>
            </a:pPr>
            <a:fld id="{00000000-1234-1234-1234-123412341234}" type="slidenum">
              <a:rPr b="1" lang="en-US" sz="1800">
                <a:solidFill>
                  <a:srgbClr val="FFFFFF"/>
                </a:solidFill>
                <a:latin typeface="Source Sans Pro Black"/>
                <a:ea typeface="Source Sans Pro Black"/>
                <a:cs typeface="Source Sans Pro Black"/>
                <a:sym typeface="Source Sans Pro Black"/>
              </a:rPr>
              <a:t>‹#›</a:t>
            </a:fld>
            <a:endParaRPr/>
          </a:p>
        </p:txBody>
      </p:sp>
      <p:sp>
        <p:nvSpPr>
          <p:cNvPr id="302" name="Google Shape;302;p38"/>
          <p:cNvSpPr txBox="1"/>
          <p:nvPr>
            <p:ph idx="4294967295" type="title"/>
          </p:nvPr>
        </p:nvSpPr>
        <p:spPr>
          <a:xfrm>
            <a:off x="149400" y="365760"/>
            <a:ext cx="9357119" cy="95904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US"/>
              <a:t>Case Study: Petersburg, AK</a:t>
            </a:r>
            <a:endParaRPr/>
          </a:p>
        </p:txBody>
      </p:sp>
      <p:pic>
        <p:nvPicPr>
          <p:cNvPr id="303" name="Google Shape;303;p38"/>
          <p:cNvPicPr preferRelativeResize="0"/>
          <p:nvPr/>
        </p:nvPicPr>
        <p:blipFill rotWithShape="1">
          <a:blip r:embed="rId3">
            <a:alphaModFix/>
          </a:blip>
          <a:srcRect b="7808" l="19404" r="20037" t="17984"/>
          <a:stretch/>
        </p:blipFill>
        <p:spPr>
          <a:xfrm>
            <a:off x="5669640" y="1737719"/>
            <a:ext cx="4114440" cy="3474360"/>
          </a:xfrm>
          <a:prstGeom prst="rect">
            <a:avLst/>
          </a:prstGeom>
          <a:noFill/>
          <a:ln cap="flat" cmpd="sng" w="9525">
            <a:solidFill>
              <a:srgbClr val="1C1C1C"/>
            </a:solidFill>
            <a:prstDash val="solid"/>
            <a:round/>
            <a:headEnd len="sm" w="sm" type="none"/>
            <a:tailEnd len="sm" w="sm" type="none"/>
          </a:ln>
        </p:spPr>
      </p:pic>
      <p:pic>
        <p:nvPicPr>
          <p:cNvPr id="304" name="Google Shape;304;p38"/>
          <p:cNvPicPr preferRelativeResize="0"/>
          <p:nvPr/>
        </p:nvPicPr>
        <p:blipFill rotWithShape="1">
          <a:blip r:embed="rId4">
            <a:alphaModFix/>
          </a:blip>
          <a:srcRect b="28241" l="21215" r="21248" t="15829"/>
          <a:stretch/>
        </p:blipFill>
        <p:spPr>
          <a:xfrm>
            <a:off x="182880" y="4937760"/>
            <a:ext cx="3657240" cy="1920239"/>
          </a:xfrm>
          <a:prstGeom prst="rect">
            <a:avLst/>
          </a:prstGeom>
          <a:noFill/>
          <a:ln cap="flat" cmpd="sng" w="9525">
            <a:solidFill>
              <a:srgbClr val="1C1C1C"/>
            </a:solidFill>
            <a:prstDash val="solid"/>
            <a:round/>
            <a:headEnd len="sm" w="sm" type="none"/>
            <a:tailEnd len="sm" w="sm" type="none"/>
          </a:ln>
        </p:spPr>
      </p:pic>
      <p:pic>
        <p:nvPicPr>
          <p:cNvPr id="305" name="Google Shape;305;p38"/>
          <p:cNvPicPr preferRelativeResize="0"/>
          <p:nvPr/>
        </p:nvPicPr>
        <p:blipFill rotWithShape="1">
          <a:blip r:embed="rId5">
            <a:alphaModFix/>
          </a:blip>
          <a:srcRect b="4580" l="12143" r="12173" t="10453"/>
          <a:stretch/>
        </p:blipFill>
        <p:spPr>
          <a:xfrm>
            <a:off x="579600" y="1829160"/>
            <a:ext cx="4266720" cy="2925719"/>
          </a:xfrm>
          <a:prstGeom prst="rect">
            <a:avLst/>
          </a:prstGeom>
          <a:noFill/>
          <a:ln cap="flat" cmpd="sng" w="9525">
            <a:solidFill>
              <a:srgbClr val="1C1C1C"/>
            </a:solidFill>
            <a:prstDash val="solid"/>
            <a:round/>
            <a:headEnd len="sm" w="sm" type="none"/>
            <a:tailEnd len="sm" w="sm" type="none"/>
          </a:ln>
        </p:spPr>
      </p:pic>
      <p:pic>
        <p:nvPicPr>
          <p:cNvPr id="306" name="Google Shape;306;p38"/>
          <p:cNvPicPr preferRelativeResize="0"/>
          <p:nvPr/>
        </p:nvPicPr>
        <p:blipFill rotWithShape="1">
          <a:blip r:embed="rId6">
            <a:alphaModFix/>
          </a:blip>
          <a:srcRect b="28241" l="22510" r="21148" t="32393"/>
          <a:stretch/>
        </p:blipFill>
        <p:spPr>
          <a:xfrm>
            <a:off x="4770555" y="5400185"/>
            <a:ext cx="4608576" cy="1457814"/>
          </a:xfrm>
          <a:prstGeom prst="rect">
            <a:avLst/>
          </a:prstGeom>
          <a:noFill/>
          <a:ln cap="flat" cmpd="sng" w="9525">
            <a:solidFill>
              <a:srgbClr val="1C1C1C"/>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sp>
        <p:nvSpPr>
          <p:cNvPr id="312" name="Google Shape;312;p39"/>
          <p:cNvSpPr txBox="1"/>
          <p:nvPr>
            <p:ph idx="12" type="sldNum"/>
          </p:nvPr>
        </p:nvSpPr>
        <p:spPr>
          <a:xfrm>
            <a:off x="9176760" y="6805799"/>
            <a:ext cx="719640" cy="72036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Clr>
                <a:srgbClr val="FFFFFF"/>
              </a:buClr>
              <a:buSzPts val="1800"/>
              <a:buFont typeface="Source Sans Pro Black"/>
              <a:buNone/>
            </a:pPr>
            <a:fld id="{00000000-1234-1234-1234-123412341234}" type="slidenum">
              <a:rPr b="1" lang="en-US" sz="1800">
                <a:solidFill>
                  <a:srgbClr val="FFFFFF"/>
                </a:solidFill>
                <a:latin typeface="Source Sans Pro Black"/>
                <a:ea typeface="Source Sans Pro Black"/>
                <a:cs typeface="Source Sans Pro Black"/>
                <a:sym typeface="Source Sans Pro Black"/>
              </a:rPr>
              <a:t>‹#›</a:t>
            </a:fld>
            <a:endParaRPr/>
          </a:p>
        </p:txBody>
      </p:sp>
      <p:pic>
        <p:nvPicPr>
          <p:cNvPr id="313" name="Google Shape;313;p39"/>
          <p:cNvPicPr preferRelativeResize="0"/>
          <p:nvPr/>
        </p:nvPicPr>
        <p:blipFill rotWithShape="1">
          <a:blip r:embed="rId3">
            <a:alphaModFix/>
          </a:blip>
          <a:srcRect b="12654" l="15036" r="14386" t="29211"/>
          <a:stretch/>
        </p:blipFill>
        <p:spPr>
          <a:xfrm>
            <a:off x="1092055" y="2758875"/>
            <a:ext cx="7858616" cy="3270939"/>
          </a:xfrm>
          <a:prstGeom prst="rect">
            <a:avLst/>
          </a:prstGeom>
          <a:noFill/>
          <a:ln cap="flat" cmpd="sng" w="9525">
            <a:solidFill>
              <a:srgbClr val="111111"/>
            </a:solidFill>
            <a:prstDash val="solid"/>
            <a:round/>
            <a:headEnd len="sm" w="sm" type="none"/>
            <a:tailEnd len="sm" w="sm" type="none"/>
          </a:ln>
        </p:spPr>
      </p:pic>
      <p:sp>
        <p:nvSpPr>
          <p:cNvPr id="314" name="Google Shape;314;p39"/>
          <p:cNvSpPr txBox="1"/>
          <p:nvPr>
            <p:ph idx="4294967295" type="title"/>
          </p:nvPr>
        </p:nvSpPr>
        <p:spPr>
          <a:xfrm>
            <a:off x="149400" y="365760"/>
            <a:ext cx="9357119" cy="95904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US"/>
              <a:t>Case Study: Petersburg, AK</a:t>
            </a:r>
            <a:endParaRPr/>
          </a:p>
        </p:txBody>
      </p:sp>
      <p:sp>
        <p:nvSpPr>
          <p:cNvPr id="315" name="Google Shape;315;p39"/>
          <p:cNvSpPr txBox="1"/>
          <p:nvPr/>
        </p:nvSpPr>
        <p:spPr>
          <a:xfrm>
            <a:off x="197280" y="1737359"/>
            <a:ext cx="3901622" cy="533244"/>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2060"/>
              </a:buClr>
              <a:buSzPts val="3000"/>
              <a:buFont typeface="Arial"/>
              <a:buNone/>
            </a:pPr>
            <a:r>
              <a:rPr b="1" i="0" lang="en-US" sz="3000" u="none" cap="none" strike="noStrike">
                <a:solidFill>
                  <a:srgbClr val="002060"/>
                </a:solidFill>
                <a:latin typeface="Arial"/>
                <a:ea typeface="Arial"/>
                <a:cs typeface="Arial"/>
                <a:sym typeface="Arial"/>
              </a:rPr>
              <a:t>Mitigation measures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 name="Shape 320"/>
        <p:cNvGrpSpPr/>
        <p:nvPr/>
      </p:nvGrpSpPr>
      <p:grpSpPr>
        <a:xfrm>
          <a:off x="0" y="0"/>
          <a:ext cx="0" cy="0"/>
          <a:chOff x="0" y="0"/>
          <a:chExt cx="0" cy="0"/>
        </a:xfrm>
      </p:grpSpPr>
      <p:sp>
        <p:nvSpPr>
          <p:cNvPr id="321" name="Google Shape;321;p40"/>
          <p:cNvSpPr txBox="1"/>
          <p:nvPr>
            <p:ph idx="12" type="sldNum"/>
          </p:nvPr>
        </p:nvSpPr>
        <p:spPr>
          <a:xfrm>
            <a:off x="9176760" y="6805799"/>
            <a:ext cx="719640" cy="72036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Clr>
                <a:srgbClr val="FFFFFF"/>
              </a:buClr>
              <a:buSzPts val="1800"/>
              <a:buFont typeface="Source Sans Pro Black"/>
              <a:buNone/>
            </a:pPr>
            <a:fld id="{00000000-1234-1234-1234-123412341234}" type="slidenum">
              <a:rPr b="1" lang="en-US" sz="1800">
                <a:solidFill>
                  <a:srgbClr val="FFFFFF"/>
                </a:solidFill>
                <a:latin typeface="Source Sans Pro Black"/>
                <a:ea typeface="Source Sans Pro Black"/>
                <a:cs typeface="Source Sans Pro Black"/>
                <a:sym typeface="Source Sans Pro Black"/>
              </a:rPr>
              <a:t>‹#›</a:t>
            </a:fld>
            <a:endParaRPr/>
          </a:p>
        </p:txBody>
      </p:sp>
      <p:pic>
        <p:nvPicPr>
          <p:cNvPr id="322" name="Google Shape;322;p40"/>
          <p:cNvPicPr preferRelativeResize="0"/>
          <p:nvPr/>
        </p:nvPicPr>
        <p:blipFill rotWithShape="1">
          <a:blip r:embed="rId3">
            <a:alphaModFix/>
          </a:blip>
          <a:srcRect b="59171" l="26474" r="9653" t="23830"/>
          <a:stretch/>
        </p:blipFill>
        <p:spPr>
          <a:xfrm>
            <a:off x="149400" y="1719072"/>
            <a:ext cx="5596129" cy="663593"/>
          </a:xfrm>
          <a:prstGeom prst="rect">
            <a:avLst/>
          </a:prstGeom>
          <a:noFill/>
          <a:ln>
            <a:noFill/>
          </a:ln>
        </p:spPr>
      </p:pic>
      <p:pic>
        <p:nvPicPr>
          <p:cNvPr id="323" name="Google Shape;323;p40"/>
          <p:cNvPicPr preferRelativeResize="0"/>
          <p:nvPr/>
        </p:nvPicPr>
        <p:blipFill rotWithShape="1">
          <a:blip r:embed="rId4">
            <a:alphaModFix/>
          </a:blip>
          <a:srcRect b="12843" l="45245" r="24044" t="26655"/>
          <a:stretch/>
        </p:blipFill>
        <p:spPr>
          <a:xfrm>
            <a:off x="6647791" y="2711850"/>
            <a:ext cx="3081425" cy="3391117"/>
          </a:xfrm>
          <a:prstGeom prst="rect">
            <a:avLst/>
          </a:prstGeom>
          <a:noFill/>
          <a:ln>
            <a:noFill/>
          </a:ln>
        </p:spPr>
      </p:pic>
      <p:pic>
        <p:nvPicPr>
          <p:cNvPr id="324" name="Google Shape;324;p40"/>
          <p:cNvPicPr preferRelativeResize="0"/>
          <p:nvPr/>
        </p:nvPicPr>
        <p:blipFill rotWithShape="1">
          <a:blip r:embed="rId5">
            <a:alphaModFix/>
          </a:blip>
          <a:srcRect b="24303" l="27533" r="4309" t="41820"/>
          <a:stretch/>
        </p:blipFill>
        <p:spPr>
          <a:xfrm>
            <a:off x="209005" y="2523744"/>
            <a:ext cx="6710657" cy="1771323"/>
          </a:xfrm>
          <a:prstGeom prst="rect">
            <a:avLst/>
          </a:prstGeom>
          <a:noFill/>
          <a:ln cap="flat" cmpd="sng" w="9525">
            <a:solidFill>
              <a:srgbClr val="1C1C1C"/>
            </a:solidFill>
            <a:prstDash val="solid"/>
            <a:round/>
            <a:headEnd len="sm" w="sm" type="none"/>
            <a:tailEnd len="sm" w="sm" type="none"/>
          </a:ln>
        </p:spPr>
      </p:pic>
      <p:sp>
        <p:nvSpPr>
          <p:cNvPr id="325" name="Google Shape;325;p40"/>
          <p:cNvSpPr txBox="1"/>
          <p:nvPr>
            <p:ph idx="4294967295" type="title"/>
          </p:nvPr>
        </p:nvSpPr>
        <p:spPr>
          <a:xfrm>
            <a:off x="149400" y="365760"/>
            <a:ext cx="9357119" cy="95904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US"/>
              <a:t>Case Study: Petersburg, AK</a:t>
            </a:r>
            <a:endParaRPr/>
          </a:p>
        </p:txBody>
      </p:sp>
      <p:sp>
        <p:nvSpPr>
          <p:cNvPr id="326" name="Google Shape;326;p40"/>
          <p:cNvSpPr txBox="1"/>
          <p:nvPr/>
        </p:nvSpPr>
        <p:spPr>
          <a:xfrm>
            <a:off x="81360" y="6400799"/>
            <a:ext cx="5496480" cy="54864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chemeClr val="dk1"/>
              </a:buClr>
              <a:buSzPts val="1050"/>
              <a:buFont typeface="Source Sans Pro"/>
              <a:buNone/>
            </a:pPr>
            <a:r>
              <a:rPr b="0" i="0" lang="en-US" sz="1050" u="none" cap="none" strike="noStrike">
                <a:solidFill>
                  <a:schemeClr val="dk1"/>
                </a:solidFill>
                <a:latin typeface="Source Sans Pro"/>
                <a:ea typeface="Source Sans Pro"/>
                <a:cs typeface="Source Sans Pro"/>
                <a:sym typeface="Source Sans Pro"/>
              </a:rPr>
              <a:t>https://www.poa.usace.army.mil/Media/News-Stories/Article/1830813/innovative-underwater-camera-system-provides-unique-view-of-alaskas-murky-depths/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 name="Shape 331"/>
        <p:cNvGrpSpPr/>
        <p:nvPr/>
      </p:nvGrpSpPr>
      <p:grpSpPr>
        <a:xfrm>
          <a:off x="0" y="0"/>
          <a:ext cx="0" cy="0"/>
          <a:chOff x="0" y="0"/>
          <a:chExt cx="0" cy="0"/>
        </a:xfrm>
      </p:grpSpPr>
      <p:sp>
        <p:nvSpPr>
          <p:cNvPr id="332" name="Google Shape;332;p41"/>
          <p:cNvSpPr txBox="1"/>
          <p:nvPr>
            <p:ph idx="12" type="sldNum"/>
          </p:nvPr>
        </p:nvSpPr>
        <p:spPr>
          <a:xfrm>
            <a:off x="9176760" y="6805799"/>
            <a:ext cx="719640" cy="72036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Clr>
                <a:srgbClr val="FFFFFF"/>
              </a:buClr>
              <a:buSzPts val="1800"/>
              <a:buFont typeface="Source Sans Pro Black"/>
              <a:buNone/>
            </a:pPr>
            <a:fld id="{00000000-1234-1234-1234-123412341234}" type="slidenum">
              <a:rPr b="1" lang="en-US" sz="1800">
                <a:solidFill>
                  <a:srgbClr val="FFFFFF"/>
                </a:solidFill>
                <a:latin typeface="Source Sans Pro Black"/>
                <a:ea typeface="Source Sans Pro Black"/>
                <a:cs typeface="Source Sans Pro Black"/>
                <a:sym typeface="Source Sans Pro Black"/>
              </a:rPr>
              <a:t>‹#›</a:t>
            </a:fld>
            <a:endParaRPr/>
          </a:p>
        </p:txBody>
      </p:sp>
      <p:sp>
        <p:nvSpPr>
          <p:cNvPr id="333" name="Google Shape;333;p41"/>
          <p:cNvSpPr txBox="1"/>
          <p:nvPr>
            <p:ph idx="4294967295" type="title"/>
          </p:nvPr>
        </p:nvSpPr>
        <p:spPr>
          <a:xfrm>
            <a:off x="149400" y="365760"/>
            <a:ext cx="9357119" cy="95904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US"/>
              <a:t>Ocean Dumping Act: Summary</a:t>
            </a:r>
            <a:endParaRPr/>
          </a:p>
        </p:txBody>
      </p:sp>
      <p:sp>
        <p:nvSpPr>
          <p:cNvPr id="334" name="Google Shape;334;p41"/>
          <p:cNvSpPr/>
          <p:nvPr/>
        </p:nvSpPr>
        <p:spPr>
          <a:xfrm>
            <a:off x="382280" y="1661595"/>
            <a:ext cx="9268559" cy="5109091"/>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rgbClr val="2C3E50"/>
              </a:buClr>
              <a:buSzPts val="1170"/>
              <a:buFont typeface="Arial"/>
              <a:buChar char="•"/>
            </a:pPr>
            <a:r>
              <a:rPr b="1" lang="en-US" sz="2600">
                <a:solidFill>
                  <a:srgbClr val="002060"/>
                </a:solidFill>
                <a:latin typeface="Arial"/>
                <a:ea typeface="Arial"/>
                <a:cs typeface="Arial"/>
                <a:sym typeface="Arial"/>
              </a:rPr>
              <a:t>Disposal of materials into the ocean requires a permit</a:t>
            </a:r>
            <a:endParaRPr/>
          </a:p>
          <a:p>
            <a:pPr indent="-457200" lvl="0" marL="457200" marR="0" rtl="0" algn="l">
              <a:spcBef>
                <a:spcPts val="1200"/>
              </a:spcBef>
              <a:spcAft>
                <a:spcPts val="0"/>
              </a:spcAft>
              <a:buClr>
                <a:srgbClr val="2C3E50"/>
              </a:buClr>
              <a:buSzPts val="1170"/>
              <a:buFont typeface="Arial"/>
              <a:buChar char="•"/>
            </a:pPr>
            <a:r>
              <a:rPr b="1" lang="en-US" sz="2600">
                <a:solidFill>
                  <a:srgbClr val="002060"/>
                </a:solidFill>
                <a:latin typeface="Arial"/>
                <a:ea typeface="Arial"/>
                <a:cs typeface="Arial"/>
                <a:sym typeface="Arial"/>
              </a:rPr>
              <a:t>Disposal of dredged material falls under the jurisdiction of the USACE per MPRSA Section 103</a:t>
            </a:r>
            <a:endParaRPr/>
          </a:p>
          <a:p>
            <a:pPr indent="-457200" lvl="0" marL="457200" marR="0" rtl="0" algn="l">
              <a:spcBef>
                <a:spcPts val="1200"/>
              </a:spcBef>
              <a:spcAft>
                <a:spcPts val="0"/>
              </a:spcAft>
              <a:buClr>
                <a:srgbClr val="2C3E50"/>
              </a:buClr>
              <a:buSzPts val="1170"/>
              <a:buFont typeface="Arial"/>
              <a:buChar char="•"/>
            </a:pPr>
            <a:r>
              <a:rPr b="1" lang="en-US" sz="2600">
                <a:solidFill>
                  <a:srgbClr val="002060"/>
                </a:solidFill>
                <a:latin typeface="Arial"/>
                <a:ea typeface="Arial"/>
                <a:cs typeface="Arial"/>
                <a:sym typeface="Arial"/>
              </a:rPr>
              <a:t>Permit applicants should consult with regional USACE office</a:t>
            </a:r>
            <a:endParaRPr/>
          </a:p>
          <a:p>
            <a:pPr indent="-457200" lvl="0" marL="457200" marR="0" rtl="0" algn="l">
              <a:spcBef>
                <a:spcPts val="1200"/>
              </a:spcBef>
              <a:spcAft>
                <a:spcPts val="0"/>
              </a:spcAft>
              <a:buClr>
                <a:srgbClr val="2C3E50"/>
              </a:buClr>
              <a:buSzPts val="1170"/>
              <a:buFont typeface="Arial"/>
              <a:buChar char="•"/>
            </a:pPr>
            <a:r>
              <a:rPr b="1" lang="en-US" sz="2600">
                <a:solidFill>
                  <a:srgbClr val="002060"/>
                </a:solidFill>
                <a:latin typeface="Arial"/>
                <a:ea typeface="Arial"/>
                <a:cs typeface="Arial"/>
                <a:sym typeface="Arial"/>
              </a:rPr>
              <a:t>Permit applicants need to provide information regarding amount of material, chemical and/or biological information about the material, disposal site and method</a:t>
            </a:r>
            <a:endParaRPr/>
          </a:p>
          <a:p>
            <a:pPr indent="-457200" lvl="0" marL="457200" marR="0" rtl="0" algn="l">
              <a:spcBef>
                <a:spcPts val="1200"/>
              </a:spcBef>
              <a:spcAft>
                <a:spcPts val="0"/>
              </a:spcAft>
              <a:buClr>
                <a:srgbClr val="2C3E50"/>
              </a:buClr>
              <a:buSzPts val="1170"/>
              <a:buFont typeface="Arial"/>
              <a:buChar char="•"/>
            </a:pPr>
            <a:r>
              <a:rPr b="1" lang="en-US" sz="2600">
                <a:solidFill>
                  <a:srgbClr val="002060"/>
                </a:solidFill>
                <a:latin typeface="Arial"/>
                <a:ea typeface="Arial"/>
                <a:cs typeface="Arial"/>
                <a:sym typeface="Arial"/>
              </a:rPr>
              <a:t>Failure to comply with regulations may result in civil or criminal penalties</a:t>
            </a:r>
            <a:endParaRPr b="1" sz="2600">
              <a:solidFill>
                <a:srgbClr val="00206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26"/>
          <p:cNvSpPr txBox="1"/>
          <p:nvPr>
            <p:ph idx="12" type="sldNum"/>
          </p:nvPr>
        </p:nvSpPr>
        <p:spPr>
          <a:xfrm>
            <a:off x="9176760" y="6805799"/>
            <a:ext cx="719640" cy="72036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Clr>
                <a:srgbClr val="FFFFFF"/>
              </a:buClr>
              <a:buSzPts val="1800"/>
              <a:buFont typeface="Source Sans Pro Black"/>
              <a:buNone/>
            </a:pPr>
            <a:fld id="{00000000-1234-1234-1234-123412341234}" type="slidenum">
              <a:rPr b="1" lang="en-US" sz="1800">
                <a:solidFill>
                  <a:srgbClr val="FFFFFF"/>
                </a:solidFill>
                <a:latin typeface="Source Sans Pro Black"/>
                <a:ea typeface="Source Sans Pro Black"/>
                <a:cs typeface="Source Sans Pro Black"/>
                <a:sym typeface="Source Sans Pro Black"/>
              </a:rPr>
              <a:t>‹#›</a:t>
            </a:fld>
            <a:endParaRPr/>
          </a:p>
        </p:txBody>
      </p:sp>
      <p:sp>
        <p:nvSpPr>
          <p:cNvPr id="176" name="Google Shape;176;p26"/>
          <p:cNvSpPr txBox="1"/>
          <p:nvPr>
            <p:ph idx="4294967295" type="title"/>
          </p:nvPr>
        </p:nvSpPr>
        <p:spPr>
          <a:xfrm>
            <a:off x="359640" y="301320"/>
            <a:ext cx="9357119" cy="95904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US" sz="3200"/>
              <a:t>Marine Protection Research and Sanctuaries Act</a:t>
            </a:r>
            <a:endParaRPr/>
          </a:p>
        </p:txBody>
      </p:sp>
      <p:sp>
        <p:nvSpPr>
          <p:cNvPr id="177" name="Google Shape;177;p26"/>
          <p:cNvSpPr txBox="1"/>
          <p:nvPr/>
        </p:nvSpPr>
        <p:spPr>
          <a:xfrm>
            <a:off x="88560" y="7183080"/>
            <a:ext cx="4714560" cy="66708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FFFFFF"/>
              </a:buClr>
              <a:buSzPts val="1800"/>
              <a:buFont typeface="Source Sans Pro"/>
              <a:buNone/>
            </a:pPr>
            <a:r>
              <a:rPr b="1" i="0" lang="en-US" sz="1800" u="none" cap="none" strike="noStrike">
                <a:solidFill>
                  <a:srgbClr val="FFFFFF"/>
                </a:solidFill>
                <a:latin typeface="Source Sans Pro"/>
                <a:ea typeface="Source Sans Pro"/>
                <a:cs typeface="Source Sans Pro"/>
                <a:sym typeface="Source Sans Pro"/>
              </a:rPr>
              <a:t>MPRSA</a:t>
            </a:r>
            <a:endParaRPr/>
          </a:p>
        </p:txBody>
      </p:sp>
      <p:sp>
        <p:nvSpPr>
          <p:cNvPr id="178" name="Google Shape;178;p26"/>
          <p:cNvSpPr/>
          <p:nvPr/>
        </p:nvSpPr>
        <p:spPr>
          <a:xfrm>
            <a:off x="246426" y="1783215"/>
            <a:ext cx="9289459" cy="542712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000">
                <a:solidFill>
                  <a:srgbClr val="1F3864"/>
                </a:solidFill>
                <a:latin typeface="Arial"/>
                <a:ea typeface="Arial"/>
                <a:cs typeface="Arial"/>
                <a:sym typeface="Arial"/>
              </a:rPr>
              <a:t>Passed by Congress in 1972</a:t>
            </a:r>
            <a:endParaRPr/>
          </a:p>
          <a:p>
            <a:pPr indent="0" lvl="0" marL="0" marR="0" rtl="0" algn="l">
              <a:spcBef>
                <a:spcPts val="0"/>
              </a:spcBef>
              <a:spcAft>
                <a:spcPts val="0"/>
              </a:spcAft>
              <a:buNone/>
            </a:pPr>
            <a:r>
              <a:rPr b="1" lang="en-US" sz="3000">
                <a:solidFill>
                  <a:srgbClr val="1F3864"/>
                </a:solidFill>
                <a:latin typeface="Arial"/>
                <a:ea typeface="Arial"/>
                <a:cs typeface="Arial"/>
                <a:sym typeface="Arial"/>
              </a:rPr>
              <a:t>Basic aims:</a:t>
            </a:r>
            <a:endParaRPr/>
          </a:p>
          <a:p>
            <a:pPr indent="-457200" lvl="2" marL="914400" marR="0" rtl="0" algn="l">
              <a:spcBef>
                <a:spcPts val="0"/>
              </a:spcBef>
              <a:spcAft>
                <a:spcPts val="0"/>
              </a:spcAft>
              <a:buClr>
                <a:srgbClr val="2C3E50"/>
              </a:buClr>
              <a:buSzPts val="2100"/>
              <a:buFont typeface="Arial"/>
              <a:buChar char="•"/>
            </a:pPr>
            <a:r>
              <a:rPr b="1" i="0" lang="en-US" sz="2800" u="none" cap="none" strike="noStrike">
                <a:solidFill>
                  <a:srgbClr val="1F3864"/>
                </a:solidFill>
                <a:latin typeface="Arial"/>
                <a:ea typeface="Arial"/>
                <a:cs typeface="Arial"/>
                <a:sym typeface="Arial"/>
              </a:rPr>
              <a:t>Regulate intentional disposal of materials into ocean</a:t>
            </a:r>
            <a:endParaRPr/>
          </a:p>
          <a:p>
            <a:pPr indent="-457200" lvl="2" marL="914400" marR="0" rtl="0" algn="l">
              <a:spcBef>
                <a:spcPts val="1414"/>
              </a:spcBef>
              <a:spcAft>
                <a:spcPts val="0"/>
              </a:spcAft>
              <a:buClr>
                <a:srgbClr val="2C3E50"/>
              </a:buClr>
              <a:buSzPts val="2100"/>
              <a:buFont typeface="Arial"/>
              <a:buChar char="•"/>
            </a:pPr>
            <a:r>
              <a:rPr b="1" i="0" lang="en-US" sz="2800" u="none" cap="none" strike="noStrike">
                <a:solidFill>
                  <a:srgbClr val="1F3864"/>
                </a:solidFill>
                <a:latin typeface="Arial"/>
                <a:ea typeface="Arial"/>
                <a:cs typeface="Arial"/>
                <a:sym typeface="Arial"/>
              </a:rPr>
              <a:t>Establish marine sanctuaries</a:t>
            </a:r>
            <a:endParaRPr/>
          </a:p>
          <a:p>
            <a:pPr indent="-457200" lvl="2" marL="914400" marR="0" rtl="0" algn="l">
              <a:spcBef>
                <a:spcPts val="1414"/>
              </a:spcBef>
              <a:spcAft>
                <a:spcPts val="0"/>
              </a:spcAft>
              <a:buClr>
                <a:srgbClr val="2C3E50"/>
              </a:buClr>
              <a:buSzPts val="2100"/>
              <a:buFont typeface="Arial"/>
              <a:buChar char="•"/>
            </a:pPr>
            <a:r>
              <a:rPr b="1" i="0" lang="en-US" sz="2800" u="none" cap="none" strike="noStrike">
                <a:solidFill>
                  <a:srgbClr val="1F3864"/>
                </a:solidFill>
                <a:latin typeface="Arial"/>
                <a:ea typeface="Arial"/>
                <a:cs typeface="Arial"/>
                <a:sym typeface="Arial"/>
              </a:rPr>
              <a:t>Authorize related research</a:t>
            </a:r>
            <a:endParaRPr/>
          </a:p>
          <a:p>
            <a:pPr indent="-457200" lvl="2" marL="914400" marR="0" rtl="0" algn="l">
              <a:spcBef>
                <a:spcPts val="1414"/>
              </a:spcBef>
              <a:spcAft>
                <a:spcPts val="0"/>
              </a:spcAft>
              <a:buClr>
                <a:srgbClr val="2C3E50"/>
              </a:buClr>
              <a:buSzPts val="2100"/>
              <a:buFont typeface="Arial"/>
              <a:buChar char="•"/>
            </a:pPr>
            <a:r>
              <a:rPr b="1" i="0" lang="en-US" sz="2800" u="none" cap="none" strike="noStrike">
                <a:solidFill>
                  <a:srgbClr val="1F3864"/>
                </a:solidFill>
                <a:latin typeface="Arial"/>
                <a:ea typeface="Arial"/>
                <a:cs typeface="Arial"/>
                <a:sym typeface="Arial"/>
              </a:rPr>
              <a:t>Etc…. (coastal monitoring)</a:t>
            </a:r>
            <a:endParaRPr/>
          </a:p>
          <a:p>
            <a:pPr indent="0" lvl="0" marL="0" marR="0" rtl="0" algn="l">
              <a:spcBef>
                <a:spcPts val="1414"/>
              </a:spcBef>
              <a:spcAft>
                <a:spcPts val="0"/>
              </a:spcAft>
              <a:buNone/>
            </a:pPr>
            <a:r>
              <a:t/>
            </a:r>
            <a:endParaRPr b="1" sz="3000">
              <a:solidFill>
                <a:srgbClr val="1F3864"/>
              </a:solidFill>
              <a:latin typeface="Arial"/>
              <a:ea typeface="Arial"/>
              <a:cs typeface="Arial"/>
              <a:sym typeface="Arial"/>
            </a:endParaRPr>
          </a:p>
          <a:p>
            <a:pPr indent="0" lvl="0" marL="0" marR="0" rtl="0" algn="l">
              <a:spcBef>
                <a:spcPts val="0"/>
              </a:spcBef>
              <a:spcAft>
                <a:spcPts val="0"/>
              </a:spcAft>
              <a:buNone/>
            </a:pPr>
            <a:r>
              <a:rPr b="1" lang="en-US" sz="3000">
                <a:solidFill>
                  <a:srgbClr val="1F3864"/>
                </a:solidFill>
                <a:latin typeface="Arial"/>
                <a:ea typeface="Arial"/>
                <a:cs typeface="Arial"/>
                <a:sym typeface="Arial"/>
              </a:rPr>
              <a:t>Title I of MPRSA deals with permit and enforcement provisions for ocean dumping</a:t>
            </a:r>
            <a:endParaRPr b="1" sz="3000">
              <a:solidFill>
                <a:srgbClr val="1F3864"/>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27"/>
          <p:cNvSpPr txBox="1"/>
          <p:nvPr>
            <p:ph idx="12" type="sldNum"/>
          </p:nvPr>
        </p:nvSpPr>
        <p:spPr>
          <a:xfrm>
            <a:off x="9176760" y="6805799"/>
            <a:ext cx="719640" cy="72036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Clr>
                <a:srgbClr val="FFFFFF"/>
              </a:buClr>
              <a:buSzPts val="1800"/>
              <a:buFont typeface="Source Sans Pro Black"/>
              <a:buNone/>
            </a:pPr>
            <a:fld id="{00000000-1234-1234-1234-123412341234}" type="slidenum">
              <a:rPr b="1" lang="en-US" sz="1800">
                <a:solidFill>
                  <a:srgbClr val="FFFFFF"/>
                </a:solidFill>
                <a:latin typeface="Source Sans Pro Black"/>
                <a:ea typeface="Source Sans Pro Black"/>
                <a:cs typeface="Source Sans Pro Black"/>
                <a:sym typeface="Source Sans Pro Black"/>
              </a:rPr>
              <a:t>‹#›</a:t>
            </a:fld>
            <a:endParaRPr/>
          </a:p>
        </p:txBody>
      </p:sp>
      <p:sp>
        <p:nvSpPr>
          <p:cNvPr id="185" name="Google Shape;185;p27"/>
          <p:cNvSpPr txBox="1"/>
          <p:nvPr>
            <p:ph idx="4294967295" type="title"/>
          </p:nvPr>
        </p:nvSpPr>
        <p:spPr>
          <a:xfrm>
            <a:off x="359640" y="301320"/>
            <a:ext cx="9357119" cy="95904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US"/>
              <a:t>The Ocean Dumping Act</a:t>
            </a:r>
            <a:endParaRPr/>
          </a:p>
        </p:txBody>
      </p:sp>
      <p:sp>
        <p:nvSpPr>
          <p:cNvPr id="186" name="Google Shape;186;p27"/>
          <p:cNvSpPr txBox="1"/>
          <p:nvPr/>
        </p:nvSpPr>
        <p:spPr>
          <a:xfrm>
            <a:off x="88560" y="7183080"/>
            <a:ext cx="4714560" cy="37908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FFFFFF"/>
              </a:buClr>
              <a:buSzPts val="1800"/>
              <a:buFont typeface="Source Sans Pro"/>
              <a:buNone/>
            </a:pPr>
            <a:r>
              <a:rPr b="1" i="0" lang="en-US" sz="1800" u="none" cap="none" strike="noStrike">
                <a:solidFill>
                  <a:srgbClr val="FFFFFF"/>
                </a:solidFill>
                <a:latin typeface="Source Sans Pro"/>
                <a:ea typeface="Source Sans Pro"/>
                <a:cs typeface="Source Sans Pro"/>
                <a:sym typeface="Source Sans Pro"/>
              </a:rPr>
              <a:t>MPRSA</a:t>
            </a:r>
            <a:endParaRPr/>
          </a:p>
        </p:txBody>
      </p:sp>
      <p:sp>
        <p:nvSpPr>
          <p:cNvPr id="187" name="Google Shape;187;p27"/>
          <p:cNvSpPr txBox="1"/>
          <p:nvPr>
            <p:ph idx="4294967295" type="title"/>
          </p:nvPr>
        </p:nvSpPr>
        <p:spPr>
          <a:xfrm>
            <a:off x="359640" y="301680"/>
            <a:ext cx="9357119" cy="95904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US"/>
              <a:t>The Ocean Dumping Act</a:t>
            </a:r>
            <a:endParaRPr/>
          </a:p>
        </p:txBody>
      </p:sp>
      <p:sp>
        <p:nvSpPr>
          <p:cNvPr id="188" name="Google Shape;188;p27"/>
          <p:cNvSpPr txBox="1"/>
          <p:nvPr>
            <p:ph idx="4294967295" type="title"/>
          </p:nvPr>
        </p:nvSpPr>
        <p:spPr>
          <a:xfrm>
            <a:off x="359640" y="301680"/>
            <a:ext cx="9357119" cy="95904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US"/>
              <a:t>The Ocean Dumping Act</a:t>
            </a:r>
            <a:endParaRPr/>
          </a:p>
        </p:txBody>
      </p:sp>
      <p:pic>
        <p:nvPicPr>
          <p:cNvPr id="189" name="Google Shape;189;p27"/>
          <p:cNvPicPr preferRelativeResize="0"/>
          <p:nvPr/>
        </p:nvPicPr>
        <p:blipFill rotWithShape="1">
          <a:blip r:embed="rId3">
            <a:alphaModFix/>
          </a:blip>
          <a:srcRect b="1218" l="2274" r="0" t="0"/>
          <a:stretch/>
        </p:blipFill>
        <p:spPr>
          <a:xfrm>
            <a:off x="0" y="1802160"/>
            <a:ext cx="7354439" cy="5380560"/>
          </a:xfrm>
          <a:prstGeom prst="rect">
            <a:avLst/>
          </a:prstGeom>
          <a:noFill/>
          <a:ln>
            <a:noFill/>
          </a:ln>
        </p:spPr>
      </p:pic>
      <p:sp>
        <p:nvSpPr>
          <p:cNvPr id="190" name="Google Shape;190;p27"/>
          <p:cNvSpPr txBox="1"/>
          <p:nvPr/>
        </p:nvSpPr>
        <p:spPr>
          <a:xfrm>
            <a:off x="0" y="6977340"/>
            <a:ext cx="4115880" cy="41076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chemeClr val="dk1"/>
              </a:buClr>
              <a:buSzPts val="1000"/>
              <a:buFont typeface="Source Sans Pro"/>
              <a:buNone/>
            </a:pPr>
            <a:r>
              <a:rPr b="0" i="0" lang="en-US" sz="1000" u="none" cap="none" strike="noStrike">
                <a:solidFill>
                  <a:schemeClr val="dk1"/>
                </a:solidFill>
                <a:latin typeface="Source Sans Pro"/>
                <a:ea typeface="Source Sans Pro"/>
                <a:cs typeface="Source Sans Pro"/>
                <a:sym typeface="Source Sans Pro"/>
              </a:rPr>
              <a:t>Figure credit: “An Ocean Blueprint for the 21st Century, Final Report of the U.S. Commission on Ocean Policy” from EPA.gov</a:t>
            </a:r>
            <a:endParaRPr/>
          </a:p>
        </p:txBody>
      </p:sp>
      <p:sp>
        <p:nvSpPr>
          <p:cNvPr id="191" name="Google Shape;191;p27"/>
          <p:cNvSpPr txBox="1"/>
          <p:nvPr/>
        </p:nvSpPr>
        <p:spPr>
          <a:xfrm>
            <a:off x="6858360" y="1838499"/>
            <a:ext cx="3038040" cy="23958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chemeClr val="dk1"/>
              </a:buClr>
              <a:buSzPts val="2400"/>
              <a:buFont typeface="Calibri"/>
              <a:buNone/>
            </a:pPr>
            <a:r>
              <a:t/>
            </a:r>
            <a:endParaRPr b="1" i="1" sz="2400" u="none" cap="none" strike="noStrike">
              <a:solidFill>
                <a:srgbClr val="5B277D"/>
              </a:solidFill>
              <a:latin typeface="Source Sans Pro"/>
              <a:ea typeface="Source Sans Pro"/>
              <a:cs typeface="Source Sans Pro"/>
              <a:sym typeface="Source Sans Pro"/>
            </a:endParaRPr>
          </a:p>
        </p:txBody>
      </p:sp>
      <p:sp>
        <p:nvSpPr>
          <p:cNvPr id="192" name="Google Shape;192;p27"/>
          <p:cNvSpPr/>
          <p:nvPr/>
        </p:nvSpPr>
        <p:spPr>
          <a:xfrm>
            <a:off x="7650422" y="1838139"/>
            <a:ext cx="2427028" cy="20313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1" lang="en-US" sz="1800">
                <a:solidFill>
                  <a:srgbClr val="1F3864"/>
                </a:solidFill>
                <a:latin typeface="Arial"/>
                <a:ea typeface="Arial"/>
                <a:cs typeface="Arial"/>
                <a:sym typeface="Arial"/>
              </a:rPr>
              <a:t>Ocean waters are </a:t>
            </a:r>
            <a:endParaRPr/>
          </a:p>
          <a:p>
            <a:pPr indent="0" lvl="0" marL="0" marR="0" rtl="0" algn="l">
              <a:spcBef>
                <a:spcPts val="0"/>
              </a:spcBef>
              <a:spcAft>
                <a:spcPts val="0"/>
              </a:spcAft>
              <a:buNone/>
            </a:pPr>
            <a:r>
              <a:rPr b="1" i="1" lang="en-US" sz="1800">
                <a:solidFill>
                  <a:srgbClr val="1F3864"/>
                </a:solidFill>
                <a:latin typeface="Arial"/>
                <a:ea typeface="Arial"/>
                <a:cs typeface="Arial"/>
                <a:sym typeface="Arial"/>
              </a:rPr>
              <a:t>the open seas lying</a:t>
            </a:r>
            <a:endParaRPr/>
          </a:p>
          <a:p>
            <a:pPr indent="0" lvl="0" marL="0" marR="0" rtl="0" algn="l">
              <a:spcBef>
                <a:spcPts val="0"/>
              </a:spcBef>
              <a:spcAft>
                <a:spcPts val="0"/>
              </a:spcAft>
              <a:buNone/>
            </a:pPr>
            <a:r>
              <a:rPr b="1" i="1" lang="en-US" sz="1800">
                <a:solidFill>
                  <a:srgbClr val="1F3864"/>
                </a:solidFill>
                <a:latin typeface="Arial"/>
                <a:ea typeface="Arial"/>
                <a:cs typeface="Arial"/>
                <a:sym typeface="Arial"/>
              </a:rPr>
              <a:t> seaward of the </a:t>
            </a:r>
            <a:endParaRPr/>
          </a:p>
          <a:p>
            <a:pPr indent="0" lvl="0" marL="0" marR="0" rtl="0" algn="l">
              <a:spcBef>
                <a:spcPts val="0"/>
              </a:spcBef>
              <a:spcAft>
                <a:spcPts val="0"/>
              </a:spcAft>
              <a:buNone/>
            </a:pPr>
            <a:r>
              <a:rPr b="1" i="1" lang="en-US" sz="1800">
                <a:solidFill>
                  <a:srgbClr val="1F3864"/>
                </a:solidFill>
                <a:latin typeface="Arial"/>
                <a:ea typeface="Arial"/>
                <a:cs typeface="Arial"/>
                <a:sym typeface="Arial"/>
              </a:rPr>
              <a:t>“baseline” from </a:t>
            </a:r>
            <a:endParaRPr/>
          </a:p>
          <a:p>
            <a:pPr indent="0" lvl="0" marL="0" marR="0" rtl="0" algn="l">
              <a:spcBef>
                <a:spcPts val="0"/>
              </a:spcBef>
              <a:spcAft>
                <a:spcPts val="0"/>
              </a:spcAft>
              <a:buNone/>
            </a:pPr>
            <a:r>
              <a:rPr b="1" i="1" lang="en-US" sz="1800">
                <a:solidFill>
                  <a:srgbClr val="1F3864"/>
                </a:solidFill>
                <a:latin typeface="Arial"/>
                <a:ea typeface="Arial"/>
                <a:cs typeface="Arial"/>
                <a:sym typeface="Arial"/>
              </a:rPr>
              <a:t>which the </a:t>
            </a:r>
            <a:endParaRPr/>
          </a:p>
          <a:p>
            <a:pPr indent="0" lvl="0" marL="0" marR="0" rtl="0" algn="l">
              <a:spcBef>
                <a:spcPts val="0"/>
              </a:spcBef>
              <a:spcAft>
                <a:spcPts val="0"/>
              </a:spcAft>
              <a:buNone/>
            </a:pPr>
            <a:r>
              <a:rPr b="1" i="1" lang="en-US" sz="1800">
                <a:solidFill>
                  <a:srgbClr val="1F3864"/>
                </a:solidFill>
                <a:latin typeface="Arial"/>
                <a:ea typeface="Arial"/>
                <a:cs typeface="Arial"/>
                <a:sym typeface="Arial"/>
              </a:rPr>
              <a:t>“territorial seas” </a:t>
            </a:r>
            <a:endParaRPr/>
          </a:p>
          <a:p>
            <a:pPr indent="0" lvl="0" marL="0" marR="0" rtl="0" algn="l">
              <a:spcBef>
                <a:spcPts val="0"/>
              </a:spcBef>
              <a:spcAft>
                <a:spcPts val="0"/>
              </a:spcAft>
              <a:buNone/>
            </a:pPr>
            <a:r>
              <a:rPr b="1" i="1" lang="en-US" sz="1800">
                <a:solidFill>
                  <a:srgbClr val="1F3864"/>
                </a:solidFill>
                <a:latin typeface="Arial"/>
                <a:ea typeface="Arial"/>
                <a:cs typeface="Arial"/>
                <a:sym typeface="Arial"/>
              </a:rPr>
              <a:t>are measured.</a:t>
            </a:r>
            <a:endParaRPr b="1" i="1" sz="1800">
              <a:solidFill>
                <a:srgbClr val="1F3864"/>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28"/>
          <p:cNvSpPr txBox="1"/>
          <p:nvPr>
            <p:ph idx="12" type="sldNum"/>
          </p:nvPr>
        </p:nvSpPr>
        <p:spPr>
          <a:xfrm>
            <a:off x="9176760" y="6805799"/>
            <a:ext cx="719640" cy="72036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Clr>
                <a:srgbClr val="FFFFFF"/>
              </a:buClr>
              <a:buSzPts val="1800"/>
              <a:buFont typeface="Source Sans Pro Black"/>
              <a:buNone/>
            </a:pPr>
            <a:fld id="{00000000-1234-1234-1234-123412341234}" type="slidenum">
              <a:rPr b="1" lang="en-US" sz="1800">
                <a:solidFill>
                  <a:srgbClr val="FFFFFF"/>
                </a:solidFill>
                <a:latin typeface="Source Sans Pro Black"/>
                <a:ea typeface="Source Sans Pro Black"/>
                <a:cs typeface="Source Sans Pro Black"/>
                <a:sym typeface="Source Sans Pro Black"/>
              </a:rPr>
              <a:t>‹#›</a:t>
            </a:fld>
            <a:endParaRPr/>
          </a:p>
        </p:txBody>
      </p:sp>
      <p:sp>
        <p:nvSpPr>
          <p:cNvPr id="199" name="Google Shape;199;p28"/>
          <p:cNvSpPr txBox="1"/>
          <p:nvPr>
            <p:ph idx="4294967295" type="title"/>
          </p:nvPr>
        </p:nvSpPr>
        <p:spPr>
          <a:xfrm>
            <a:off x="359640" y="301320"/>
            <a:ext cx="9357119" cy="95904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US"/>
              <a:t>The Ocean Dumping Act</a:t>
            </a:r>
            <a:endParaRPr/>
          </a:p>
        </p:txBody>
      </p:sp>
      <p:sp>
        <p:nvSpPr>
          <p:cNvPr id="200" name="Google Shape;200;p28"/>
          <p:cNvSpPr txBox="1"/>
          <p:nvPr>
            <p:ph idx="4294967295" type="body"/>
          </p:nvPr>
        </p:nvSpPr>
        <p:spPr>
          <a:xfrm>
            <a:off x="359639" y="1764359"/>
            <a:ext cx="9357119" cy="504144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US" sz="3000">
                <a:solidFill>
                  <a:srgbClr val="002060"/>
                </a:solidFill>
                <a:latin typeface="Arial"/>
                <a:ea typeface="Arial"/>
                <a:cs typeface="Arial"/>
                <a:sym typeface="Arial"/>
              </a:rPr>
              <a:t>MPRSA Title I</a:t>
            </a:r>
            <a:endParaRPr/>
          </a:p>
          <a:p>
            <a:pPr indent="-457200" lvl="0" marL="457200" rtl="0" algn="l">
              <a:spcBef>
                <a:spcPts val="1414"/>
              </a:spcBef>
              <a:spcAft>
                <a:spcPts val="0"/>
              </a:spcAft>
              <a:buClr>
                <a:srgbClr val="2C3E50"/>
              </a:buClr>
              <a:buSzPts val="1170"/>
              <a:buFont typeface="Arial"/>
              <a:buChar char="•"/>
            </a:pPr>
            <a:r>
              <a:rPr lang="en-US" sz="2600">
                <a:solidFill>
                  <a:srgbClr val="002060"/>
                </a:solidFill>
                <a:latin typeface="Arial"/>
                <a:ea typeface="Arial"/>
                <a:cs typeface="Arial"/>
                <a:sym typeface="Arial"/>
              </a:rPr>
              <a:t>Prohibits or regulates disposition or dumping of any material in the ocean that would adversely affect human health, welfare, amenities, the marine environment, ecological systems or economic potentialities</a:t>
            </a:r>
            <a:endParaRPr/>
          </a:p>
          <a:p>
            <a:pPr indent="-457200" lvl="0" marL="457200" rtl="0" algn="l">
              <a:spcBef>
                <a:spcPts val="1414"/>
              </a:spcBef>
              <a:spcAft>
                <a:spcPts val="0"/>
              </a:spcAft>
              <a:buClr>
                <a:srgbClr val="2C3E50"/>
              </a:buClr>
              <a:buSzPts val="1170"/>
              <a:buFont typeface="Arial"/>
              <a:buChar char="•"/>
            </a:pPr>
            <a:r>
              <a:rPr lang="en-US" sz="2600">
                <a:solidFill>
                  <a:srgbClr val="002060"/>
                </a:solidFill>
                <a:latin typeface="Arial"/>
                <a:ea typeface="Arial"/>
                <a:cs typeface="Arial"/>
                <a:sym typeface="Arial"/>
              </a:rPr>
              <a:t>Certain materials are prohibited:</a:t>
            </a:r>
            <a:endParaRPr/>
          </a:p>
          <a:p>
            <a:pPr indent="-457200" lvl="1" marL="1143000" rtl="0" algn="l">
              <a:lnSpc>
                <a:spcPct val="90000"/>
              </a:lnSpc>
              <a:spcBef>
                <a:spcPts val="1914"/>
              </a:spcBef>
              <a:spcAft>
                <a:spcPts val="0"/>
              </a:spcAft>
              <a:buClr>
                <a:srgbClr val="2C3E50"/>
              </a:buClr>
              <a:buSzPts val="1170"/>
              <a:buChar char="•"/>
            </a:pPr>
            <a:r>
              <a:rPr b="1" lang="en-US" sz="2600">
                <a:solidFill>
                  <a:srgbClr val="002060"/>
                </a:solidFill>
                <a:latin typeface="Arial"/>
                <a:ea typeface="Arial"/>
                <a:cs typeface="Arial"/>
                <a:sym typeface="Arial"/>
              </a:rPr>
              <a:t>High-level radioactive waste, chemical and biological warfare agents, medical waste, sewage sludge, and industrial waste</a:t>
            </a:r>
            <a:endParaRPr/>
          </a:p>
          <a:p>
            <a:pPr indent="0" lvl="0" marL="0" rtl="0" algn="l">
              <a:spcBef>
                <a:spcPts val="0"/>
              </a:spcBef>
              <a:spcAft>
                <a:spcPts val="0"/>
              </a:spcAft>
              <a:buNone/>
            </a:pPr>
            <a:r>
              <a:t/>
            </a:r>
            <a:endParaRPr sz="2600">
              <a:solidFill>
                <a:srgbClr val="002060"/>
              </a:solidFill>
              <a:latin typeface="Arial"/>
              <a:ea typeface="Arial"/>
              <a:cs typeface="Arial"/>
              <a:sym typeface="Arial"/>
            </a:endParaRPr>
          </a:p>
          <a:p>
            <a:pPr indent="0" lvl="0" marL="0" rtl="0" algn="l">
              <a:spcBef>
                <a:spcPts val="1414"/>
              </a:spcBef>
              <a:spcAft>
                <a:spcPts val="0"/>
              </a:spcAft>
              <a:buNone/>
            </a:pPr>
            <a:r>
              <a:rPr lang="en-US" sz="2600">
                <a:solidFill>
                  <a:srgbClr val="002060"/>
                </a:solidFill>
                <a:latin typeface="Arial"/>
                <a:ea typeface="Arial"/>
                <a:cs typeface="Arial"/>
                <a:sym typeface="Arial"/>
              </a:rPr>
              <a:t>Other materials require a permit  </a:t>
            </a:r>
            <a:endParaRPr/>
          </a:p>
        </p:txBody>
      </p:sp>
      <p:sp>
        <p:nvSpPr>
          <p:cNvPr id="201" name="Google Shape;201;p28"/>
          <p:cNvSpPr txBox="1"/>
          <p:nvPr/>
        </p:nvSpPr>
        <p:spPr>
          <a:xfrm>
            <a:off x="88560" y="7183080"/>
            <a:ext cx="1504800" cy="37872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FFFFFF"/>
              </a:buClr>
              <a:buSzPts val="1800"/>
              <a:buFont typeface="Source Sans Pro"/>
              <a:buNone/>
            </a:pPr>
            <a:r>
              <a:rPr b="1" i="0" lang="en-US" sz="1800" u="none" cap="none" strike="noStrike">
                <a:solidFill>
                  <a:srgbClr val="FFFFFF"/>
                </a:solidFill>
                <a:latin typeface="Source Sans Pro"/>
                <a:ea typeface="Source Sans Pro"/>
                <a:cs typeface="Source Sans Pro"/>
                <a:sym typeface="Source Sans Pro"/>
              </a:rPr>
              <a:t>MPRSA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29"/>
          <p:cNvSpPr txBox="1"/>
          <p:nvPr>
            <p:ph idx="12" type="sldNum"/>
          </p:nvPr>
        </p:nvSpPr>
        <p:spPr>
          <a:xfrm>
            <a:off x="9176760" y="6805799"/>
            <a:ext cx="719640" cy="72036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Clr>
                <a:srgbClr val="FFFFFF"/>
              </a:buClr>
              <a:buSzPts val="1800"/>
              <a:buFont typeface="Source Sans Pro Black"/>
              <a:buNone/>
            </a:pPr>
            <a:fld id="{00000000-1234-1234-1234-123412341234}" type="slidenum">
              <a:rPr b="1" lang="en-US" sz="1800">
                <a:solidFill>
                  <a:srgbClr val="FFFFFF"/>
                </a:solidFill>
                <a:latin typeface="Source Sans Pro Black"/>
                <a:ea typeface="Source Sans Pro Black"/>
                <a:cs typeface="Source Sans Pro Black"/>
                <a:sym typeface="Source Sans Pro Black"/>
              </a:rPr>
              <a:t>‹#›</a:t>
            </a:fld>
            <a:endParaRPr/>
          </a:p>
        </p:txBody>
      </p:sp>
      <p:sp>
        <p:nvSpPr>
          <p:cNvPr id="208" name="Google Shape;208;p29"/>
          <p:cNvSpPr txBox="1"/>
          <p:nvPr>
            <p:ph idx="4294967295" type="title"/>
          </p:nvPr>
        </p:nvSpPr>
        <p:spPr>
          <a:xfrm>
            <a:off x="359640" y="301320"/>
            <a:ext cx="9357119" cy="95904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US"/>
              <a:t>The Ocean Dumping Act</a:t>
            </a:r>
            <a:endParaRPr/>
          </a:p>
        </p:txBody>
      </p:sp>
      <p:sp>
        <p:nvSpPr>
          <p:cNvPr id="209" name="Google Shape;209;p29"/>
          <p:cNvSpPr txBox="1"/>
          <p:nvPr>
            <p:ph idx="4294967295" type="body"/>
          </p:nvPr>
        </p:nvSpPr>
        <p:spPr>
          <a:xfrm>
            <a:off x="359640" y="1656360"/>
            <a:ext cx="9357119" cy="504144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US" sz="3000">
                <a:solidFill>
                  <a:srgbClr val="002060"/>
                </a:solidFill>
                <a:latin typeface="Arial"/>
                <a:ea typeface="Arial"/>
                <a:cs typeface="Arial"/>
                <a:sym typeface="Arial"/>
              </a:rPr>
              <a:t>Enforcement</a:t>
            </a:r>
            <a:endParaRPr/>
          </a:p>
          <a:p>
            <a:pPr indent="-457200" lvl="1" marL="457200" rtl="0" algn="l">
              <a:lnSpc>
                <a:spcPct val="90000"/>
              </a:lnSpc>
              <a:spcBef>
                <a:spcPts val="1414"/>
              </a:spcBef>
              <a:spcAft>
                <a:spcPts val="0"/>
              </a:spcAft>
              <a:buClr>
                <a:srgbClr val="2C3E50"/>
              </a:buClr>
              <a:buSzPts val="2100"/>
              <a:buChar char="•"/>
            </a:pPr>
            <a:r>
              <a:rPr b="1" lang="en-US" sz="2800">
                <a:solidFill>
                  <a:srgbClr val="002060"/>
                </a:solidFill>
                <a:latin typeface="Arial"/>
                <a:ea typeface="Arial"/>
                <a:cs typeface="Arial"/>
                <a:sym typeface="Arial"/>
              </a:rPr>
              <a:t>EPA may assess civil penalties of up to $50,000 for each violation</a:t>
            </a:r>
            <a:endParaRPr/>
          </a:p>
          <a:p>
            <a:pPr indent="-457200" lvl="2" marL="914400" rtl="0" algn="l">
              <a:lnSpc>
                <a:spcPct val="90000"/>
              </a:lnSpc>
              <a:spcBef>
                <a:spcPts val="1414"/>
              </a:spcBef>
              <a:spcAft>
                <a:spcPts val="0"/>
              </a:spcAft>
              <a:buClr>
                <a:srgbClr val="2C3E50"/>
              </a:buClr>
              <a:buSzPts val="1950"/>
              <a:buChar char="•"/>
            </a:pPr>
            <a:r>
              <a:rPr b="1" lang="en-US" sz="2600">
                <a:solidFill>
                  <a:srgbClr val="002060"/>
                </a:solidFill>
                <a:latin typeface="Arial"/>
                <a:ea typeface="Arial"/>
                <a:cs typeface="Arial"/>
                <a:sym typeface="Arial"/>
              </a:rPr>
              <a:t>Requires notices and opportunity for hearing</a:t>
            </a:r>
            <a:endParaRPr/>
          </a:p>
          <a:p>
            <a:pPr indent="-457200" lvl="1" marL="457200" rtl="0" algn="l">
              <a:lnSpc>
                <a:spcPct val="90000"/>
              </a:lnSpc>
              <a:spcBef>
                <a:spcPts val="1414"/>
              </a:spcBef>
              <a:spcAft>
                <a:spcPts val="0"/>
              </a:spcAft>
              <a:buClr>
                <a:srgbClr val="2C3E50"/>
              </a:buClr>
              <a:buSzPts val="2100"/>
              <a:buChar char="•"/>
            </a:pPr>
            <a:r>
              <a:rPr b="1" lang="en-US" sz="2800">
                <a:solidFill>
                  <a:srgbClr val="002060"/>
                </a:solidFill>
                <a:latin typeface="Arial"/>
                <a:ea typeface="Arial"/>
                <a:cs typeface="Arial"/>
                <a:sym typeface="Arial"/>
              </a:rPr>
              <a:t>Criminal penalties are also authorized</a:t>
            </a:r>
            <a:endParaRPr/>
          </a:p>
          <a:p>
            <a:pPr indent="-457200" lvl="2" marL="914400" rtl="0" algn="l">
              <a:lnSpc>
                <a:spcPct val="90000"/>
              </a:lnSpc>
              <a:spcBef>
                <a:spcPts val="1414"/>
              </a:spcBef>
              <a:spcAft>
                <a:spcPts val="0"/>
              </a:spcAft>
              <a:buClr>
                <a:srgbClr val="2C3E50"/>
              </a:buClr>
              <a:buSzPts val="1950"/>
              <a:buChar char="•"/>
            </a:pPr>
            <a:r>
              <a:rPr b="1" lang="en-US" sz="2600">
                <a:solidFill>
                  <a:srgbClr val="002060"/>
                </a:solidFill>
                <a:latin typeface="Arial"/>
                <a:ea typeface="Arial"/>
                <a:cs typeface="Arial"/>
                <a:sym typeface="Arial"/>
              </a:rPr>
              <a:t>Includes seizure of forfeiture of vessel</a:t>
            </a:r>
            <a:endParaRPr/>
          </a:p>
          <a:p>
            <a:pPr indent="-457200" lvl="1" marL="457200" rtl="0" algn="l">
              <a:lnSpc>
                <a:spcPct val="90000"/>
              </a:lnSpc>
              <a:spcBef>
                <a:spcPts val="1414"/>
              </a:spcBef>
              <a:spcAft>
                <a:spcPts val="0"/>
              </a:spcAft>
              <a:buClr>
                <a:srgbClr val="2C3E50"/>
              </a:buClr>
              <a:buSzPts val="2100"/>
              <a:buChar char="•"/>
            </a:pPr>
            <a:r>
              <a:rPr b="1" lang="en-US" sz="2800">
                <a:solidFill>
                  <a:srgbClr val="002060"/>
                </a:solidFill>
                <a:latin typeface="Arial"/>
                <a:ea typeface="Arial"/>
                <a:cs typeface="Arial"/>
                <a:sym typeface="Arial"/>
              </a:rPr>
              <a:t>Coast Guard is tasked with surveillance</a:t>
            </a:r>
            <a:endParaRPr/>
          </a:p>
        </p:txBody>
      </p:sp>
      <p:sp>
        <p:nvSpPr>
          <p:cNvPr id="210" name="Google Shape;210;p29"/>
          <p:cNvSpPr txBox="1"/>
          <p:nvPr/>
        </p:nvSpPr>
        <p:spPr>
          <a:xfrm>
            <a:off x="88560" y="7183080"/>
            <a:ext cx="1504800" cy="37872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FFFFFF"/>
              </a:buClr>
              <a:buSzPts val="1800"/>
              <a:buFont typeface="Source Sans Pro"/>
              <a:buNone/>
            </a:pPr>
            <a:r>
              <a:rPr b="1" i="0" lang="en-US" sz="1800" u="none" cap="none" strike="noStrike">
                <a:solidFill>
                  <a:srgbClr val="FFFFFF"/>
                </a:solidFill>
                <a:latin typeface="Source Sans Pro"/>
                <a:ea typeface="Source Sans Pro"/>
                <a:cs typeface="Source Sans Pro"/>
                <a:sym typeface="Source Sans Pro"/>
              </a:rPr>
              <a:t>MPRSA</a:t>
            </a:r>
            <a:endParaRPr/>
          </a:p>
        </p:txBody>
      </p:sp>
      <p:sp>
        <p:nvSpPr>
          <p:cNvPr id="211" name="Google Shape;211;p29"/>
          <p:cNvSpPr txBox="1"/>
          <p:nvPr>
            <p:ph idx="4294967295" type="title"/>
          </p:nvPr>
        </p:nvSpPr>
        <p:spPr>
          <a:xfrm>
            <a:off x="359640" y="301680"/>
            <a:ext cx="9357119" cy="95904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US"/>
              <a:t>The Ocean Dumping Act</a:t>
            </a:r>
            <a:endParaRPr/>
          </a:p>
        </p:txBody>
      </p:sp>
      <p:sp>
        <p:nvSpPr>
          <p:cNvPr id="212" name="Google Shape;212;p29"/>
          <p:cNvSpPr txBox="1"/>
          <p:nvPr>
            <p:ph idx="4294967295" type="title"/>
          </p:nvPr>
        </p:nvSpPr>
        <p:spPr>
          <a:xfrm>
            <a:off x="359640" y="301680"/>
            <a:ext cx="9357119" cy="95904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US"/>
              <a:t>The Ocean Dumping Act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30"/>
          <p:cNvSpPr txBox="1"/>
          <p:nvPr>
            <p:ph idx="12" type="sldNum"/>
          </p:nvPr>
        </p:nvSpPr>
        <p:spPr>
          <a:xfrm>
            <a:off x="9176760" y="6805799"/>
            <a:ext cx="719640" cy="72036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Clr>
                <a:srgbClr val="FFFFFF"/>
              </a:buClr>
              <a:buSzPts val="1800"/>
              <a:buFont typeface="Source Sans Pro Black"/>
              <a:buNone/>
            </a:pPr>
            <a:fld id="{00000000-1234-1234-1234-123412341234}" type="slidenum">
              <a:rPr b="1" lang="en-US" sz="1800">
                <a:solidFill>
                  <a:srgbClr val="FFFFFF"/>
                </a:solidFill>
                <a:latin typeface="Source Sans Pro Black"/>
                <a:ea typeface="Source Sans Pro Black"/>
                <a:cs typeface="Source Sans Pro Black"/>
                <a:sym typeface="Source Sans Pro Black"/>
              </a:rPr>
              <a:t>‹#›</a:t>
            </a:fld>
            <a:endParaRPr/>
          </a:p>
        </p:txBody>
      </p:sp>
      <p:sp>
        <p:nvSpPr>
          <p:cNvPr id="219" name="Google Shape;219;p30"/>
          <p:cNvSpPr txBox="1"/>
          <p:nvPr>
            <p:ph idx="4294967295" type="title"/>
          </p:nvPr>
        </p:nvSpPr>
        <p:spPr>
          <a:xfrm>
            <a:off x="359640" y="301320"/>
            <a:ext cx="9357119" cy="95904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US"/>
              <a:t>The Ocean Dumping Act</a:t>
            </a:r>
            <a:endParaRPr/>
          </a:p>
        </p:txBody>
      </p:sp>
      <p:sp>
        <p:nvSpPr>
          <p:cNvPr id="220" name="Google Shape;220;p30"/>
          <p:cNvSpPr txBox="1"/>
          <p:nvPr>
            <p:ph idx="4294967295" type="body"/>
          </p:nvPr>
        </p:nvSpPr>
        <p:spPr>
          <a:xfrm>
            <a:off x="359639" y="1656360"/>
            <a:ext cx="9357119" cy="504144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i="1" lang="en-US" sz="3000">
                <a:solidFill>
                  <a:srgbClr val="002060"/>
                </a:solidFill>
                <a:latin typeface="Arial"/>
                <a:ea typeface="Arial"/>
                <a:cs typeface="Arial"/>
                <a:sym typeface="Arial"/>
              </a:rPr>
              <a:t>Who issues permits for ocean dumping?</a:t>
            </a:r>
            <a:endParaRPr/>
          </a:p>
          <a:p>
            <a:pPr indent="-457200" lvl="0" marL="457200" rtl="0" algn="l">
              <a:spcBef>
                <a:spcPts val="1414"/>
              </a:spcBef>
              <a:spcAft>
                <a:spcPts val="0"/>
              </a:spcAft>
              <a:buClr>
                <a:srgbClr val="2C3E50"/>
              </a:buClr>
              <a:buSzPts val="1260"/>
              <a:buFont typeface="Arial"/>
              <a:buChar char="•"/>
            </a:pPr>
            <a:r>
              <a:rPr b="1" lang="en-US" sz="2800">
                <a:solidFill>
                  <a:srgbClr val="002060"/>
                </a:solidFill>
                <a:latin typeface="Arial"/>
                <a:ea typeface="Arial"/>
                <a:cs typeface="Arial"/>
                <a:sym typeface="Arial"/>
              </a:rPr>
              <a:t>Environmental Protection Agency (EPA) is responsible for permits EXCEPT for those involving </a:t>
            </a:r>
            <a:r>
              <a:rPr b="1" lang="en-US" sz="2800" u="sng">
                <a:solidFill>
                  <a:srgbClr val="002060"/>
                </a:solidFill>
                <a:latin typeface="Arial"/>
                <a:ea typeface="Arial"/>
                <a:cs typeface="Arial"/>
                <a:sym typeface="Arial"/>
              </a:rPr>
              <a:t>dredged material</a:t>
            </a:r>
            <a:endParaRPr/>
          </a:p>
          <a:p>
            <a:pPr indent="-457200" lvl="0" marL="457200" rtl="0" algn="l">
              <a:spcBef>
                <a:spcPts val="1414"/>
              </a:spcBef>
              <a:spcAft>
                <a:spcPts val="0"/>
              </a:spcAft>
              <a:buClr>
                <a:srgbClr val="2C3E50"/>
              </a:buClr>
              <a:buSzPts val="1260"/>
              <a:buFont typeface="Arial"/>
              <a:buChar char="•"/>
            </a:pPr>
            <a:r>
              <a:rPr b="1" lang="en-US" sz="2800">
                <a:solidFill>
                  <a:srgbClr val="002060"/>
                </a:solidFill>
                <a:latin typeface="Arial"/>
                <a:ea typeface="Arial"/>
                <a:cs typeface="Arial"/>
                <a:sym typeface="Arial"/>
              </a:rPr>
              <a:t>United States Army Corps of Engineers (USACE) is permitting authority for dredged materials (MPRSA Section 103)</a:t>
            </a:r>
            <a:endParaRPr/>
          </a:p>
        </p:txBody>
      </p:sp>
      <p:sp>
        <p:nvSpPr>
          <p:cNvPr id="221" name="Google Shape;221;p30"/>
          <p:cNvSpPr txBox="1"/>
          <p:nvPr/>
        </p:nvSpPr>
        <p:spPr>
          <a:xfrm>
            <a:off x="88560" y="7183080"/>
            <a:ext cx="1504800" cy="37872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FFFFFF"/>
              </a:buClr>
              <a:buSzPts val="1800"/>
              <a:buFont typeface="Source Sans Pro"/>
              <a:buNone/>
            </a:pPr>
            <a:r>
              <a:rPr b="1" i="0" lang="en-US" sz="1800" u="none" cap="none" strike="noStrike">
                <a:solidFill>
                  <a:srgbClr val="FFFFFF"/>
                </a:solidFill>
                <a:latin typeface="Source Sans Pro"/>
                <a:ea typeface="Source Sans Pro"/>
                <a:cs typeface="Source Sans Pro"/>
                <a:sym typeface="Source Sans Pro"/>
              </a:rPr>
              <a:t>MPRSA</a:t>
            </a:r>
            <a:endParaRPr/>
          </a:p>
        </p:txBody>
      </p:sp>
      <p:sp>
        <p:nvSpPr>
          <p:cNvPr id="222" name="Google Shape;222;p30"/>
          <p:cNvSpPr txBox="1"/>
          <p:nvPr>
            <p:ph idx="4294967295" type="title"/>
          </p:nvPr>
        </p:nvSpPr>
        <p:spPr>
          <a:xfrm>
            <a:off x="359640" y="301680"/>
            <a:ext cx="9357119" cy="95904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US"/>
              <a:t>The Ocean Dumping Act</a:t>
            </a:r>
            <a:endParaRPr/>
          </a:p>
        </p:txBody>
      </p:sp>
      <p:sp>
        <p:nvSpPr>
          <p:cNvPr id="223" name="Google Shape;223;p30"/>
          <p:cNvSpPr txBox="1"/>
          <p:nvPr>
            <p:ph idx="4294967295" type="title"/>
          </p:nvPr>
        </p:nvSpPr>
        <p:spPr>
          <a:xfrm>
            <a:off x="359640" y="301680"/>
            <a:ext cx="9357119" cy="95904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US"/>
              <a:t>The Ocean Dumping Act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31"/>
          <p:cNvSpPr txBox="1"/>
          <p:nvPr>
            <p:ph idx="12" type="sldNum"/>
          </p:nvPr>
        </p:nvSpPr>
        <p:spPr>
          <a:xfrm>
            <a:off x="9176760" y="6805799"/>
            <a:ext cx="719640" cy="72036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Clr>
                <a:srgbClr val="FFFFFF"/>
              </a:buClr>
              <a:buSzPts val="1800"/>
              <a:buFont typeface="Source Sans Pro Black"/>
              <a:buNone/>
            </a:pPr>
            <a:fld id="{00000000-1234-1234-1234-123412341234}" type="slidenum">
              <a:rPr b="1" lang="en-US" sz="1800">
                <a:solidFill>
                  <a:srgbClr val="FFFFFF"/>
                </a:solidFill>
                <a:latin typeface="Source Sans Pro Black"/>
                <a:ea typeface="Source Sans Pro Black"/>
                <a:cs typeface="Source Sans Pro Black"/>
                <a:sym typeface="Source Sans Pro Black"/>
              </a:rPr>
              <a:t>‹#›</a:t>
            </a:fld>
            <a:endParaRPr/>
          </a:p>
        </p:txBody>
      </p:sp>
      <p:sp>
        <p:nvSpPr>
          <p:cNvPr id="230" name="Google Shape;230;p31"/>
          <p:cNvSpPr txBox="1"/>
          <p:nvPr>
            <p:ph idx="4294967295" type="title"/>
          </p:nvPr>
        </p:nvSpPr>
        <p:spPr>
          <a:xfrm>
            <a:off x="359640" y="301320"/>
            <a:ext cx="9357119" cy="95904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US"/>
              <a:t>The Ocean Dumping Act</a:t>
            </a:r>
            <a:endParaRPr/>
          </a:p>
        </p:txBody>
      </p:sp>
      <p:sp>
        <p:nvSpPr>
          <p:cNvPr id="231" name="Google Shape;231;p31"/>
          <p:cNvSpPr txBox="1"/>
          <p:nvPr>
            <p:ph idx="4294967295" type="body"/>
          </p:nvPr>
        </p:nvSpPr>
        <p:spPr>
          <a:xfrm>
            <a:off x="359640" y="1656360"/>
            <a:ext cx="9357119" cy="5041440"/>
          </a:xfrm>
          <a:prstGeom prst="rect">
            <a:avLst/>
          </a:prstGeom>
          <a:noFill/>
          <a:ln>
            <a:noFill/>
          </a:ln>
        </p:spPr>
        <p:txBody>
          <a:bodyPr anchorCtr="0" anchor="t" bIns="0" lIns="0" spcFirstLastPara="1" rIns="0" wrap="square" tIns="0">
            <a:noAutofit/>
          </a:bodyPr>
          <a:lstStyle/>
          <a:p>
            <a:pPr indent="-457200" lvl="0" marL="457200" rtl="0" algn="l">
              <a:spcBef>
                <a:spcPts val="0"/>
              </a:spcBef>
              <a:spcAft>
                <a:spcPts val="0"/>
              </a:spcAft>
              <a:buClr>
                <a:srgbClr val="2C3E50"/>
              </a:buClr>
              <a:buSzPts val="1260"/>
              <a:buFont typeface="Arial"/>
              <a:buChar char="•"/>
            </a:pPr>
            <a:r>
              <a:rPr lang="en-US" sz="2800">
                <a:solidFill>
                  <a:srgbClr val="002060"/>
                </a:solidFill>
                <a:latin typeface="Arial"/>
                <a:ea typeface="Arial"/>
                <a:cs typeface="Arial"/>
                <a:sym typeface="Arial"/>
              </a:rPr>
              <a:t>Typically takes 6-18 months to obtain permit to dump dredged materials</a:t>
            </a:r>
            <a:endParaRPr/>
          </a:p>
          <a:p>
            <a:pPr indent="-457200" lvl="0" marL="457200" rtl="0" algn="l">
              <a:spcBef>
                <a:spcPts val="1414"/>
              </a:spcBef>
              <a:spcAft>
                <a:spcPts val="0"/>
              </a:spcAft>
              <a:buClr>
                <a:srgbClr val="2C3E50"/>
              </a:buClr>
              <a:buSzPts val="1260"/>
              <a:buFont typeface="Arial"/>
              <a:buChar char="•"/>
            </a:pPr>
            <a:r>
              <a:rPr lang="en-US" sz="2800">
                <a:solidFill>
                  <a:srgbClr val="002060"/>
                </a:solidFill>
                <a:latin typeface="Arial"/>
                <a:ea typeface="Arial"/>
                <a:cs typeface="Arial"/>
                <a:sym typeface="Arial"/>
              </a:rPr>
              <a:t>Applicants are encouraged to consult with regional USACE district office prior to application</a:t>
            </a:r>
            <a:endParaRPr/>
          </a:p>
          <a:p>
            <a:pPr indent="-457200" lvl="1" marL="1143000" rtl="0" algn="l">
              <a:lnSpc>
                <a:spcPct val="90000"/>
              </a:lnSpc>
              <a:spcBef>
                <a:spcPts val="1914"/>
              </a:spcBef>
              <a:spcAft>
                <a:spcPts val="0"/>
              </a:spcAft>
              <a:buClr>
                <a:srgbClr val="2C3E50"/>
              </a:buClr>
              <a:buSzPts val="1260"/>
              <a:buChar char="•"/>
            </a:pPr>
            <a:r>
              <a:rPr b="1" lang="en-US" sz="2800">
                <a:solidFill>
                  <a:srgbClr val="002060"/>
                </a:solidFill>
                <a:latin typeface="Arial"/>
                <a:ea typeface="Arial"/>
                <a:cs typeface="Arial"/>
                <a:sym typeface="Arial"/>
              </a:rPr>
              <a:t>Could material have</a:t>
            </a:r>
            <a:endParaRPr/>
          </a:p>
          <a:p>
            <a:pPr indent="0" lvl="1" marL="685800" rtl="0" algn="l">
              <a:lnSpc>
                <a:spcPct val="90000"/>
              </a:lnSpc>
              <a:spcBef>
                <a:spcPts val="500"/>
              </a:spcBef>
              <a:spcAft>
                <a:spcPts val="0"/>
              </a:spcAft>
              <a:buClr>
                <a:srgbClr val="2C3E50"/>
              </a:buClr>
              <a:buSzPts val="1260"/>
              <a:buNone/>
            </a:pPr>
            <a:r>
              <a:rPr b="1" lang="en-US" sz="2800">
                <a:solidFill>
                  <a:srgbClr val="002060"/>
                </a:solidFill>
                <a:latin typeface="Arial"/>
                <a:ea typeface="Arial"/>
                <a:cs typeface="Arial"/>
                <a:sym typeface="Arial"/>
              </a:rPr>
              <a:t>beneficial use?</a:t>
            </a:r>
            <a:endParaRPr b="1" sz="2800">
              <a:solidFill>
                <a:srgbClr val="002060"/>
              </a:solidFill>
              <a:latin typeface="Arial"/>
              <a:ea typeface="Arial"/>
              <a:cs typeface="Arial"/>
              <a:sym typeface="Arial"/>
            </a:endParaRPr>
          </a:p>
        </p:txBody>
      </p:sp>
      <p:sp>
        <p:nvSpPr>
          <p:cNvPr id="232" name="Google Shape;232;p31"/>
          <p:cNvSpPr txBox="1"/>
          <p:nvPr/>
        </p:nvSpPr>
        <p:spPr>
          <a:xfrm>
            <a:off x="88560" y="7183080"/>
            <a:ext cx="1504800" cy="37872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FFFFFF"/>
              </a:buClr>
              <a:buSzPts val="1800"/>
              <a:buFont typeface="Source Sans Pro"/>
              <a:buNone/>
            </a:pPr>
            <a:r>
              <a:rPr b="1" i="0" lang="en-US" sz="1800" u="none" cap="none" strike="noStrike">
                <a:solidFill>
                  <a:srgbClr val="FFFFFF"/>
                </a:solidFill>
                <a:latin typeface="Source Sans Pro"/>
                <a:ea typeface="Source Sans Pro"/>
                <a:cs typeface="Source Sans Pro"/>
                <a:sym typeface="Source Sans Pro"/>
              </a:rPr>
              <a:t>MPRSA</a:t>
            </a:r>
            <a:endParaRPr/>
          </a:p>
        </p:txBody>
      </p:sp>
      <p:sp>
        <p:nvSpPr>
          <p:cNvPr id="233" name="Google Shape;233;p31"/>
          <p:cNvSpPr txBox="1"/>
          <p:nvPr>
            <p:ph idx="4294967295" type="title"/>
          </p:nvPr>
        </p:nvSpPr>
        <p:spPr>
          <a:xfrm>
            <a:off x="359640" y="301680"/>
            <a:ext cx="9357119" cy="95904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US"/>
              <a:t>The Ocean Dumping Act</a:t>
            </a:r>
            <a:endParaRPr/>
          </a:p>
        </p:txBody>
      </p:sp>
      <p:sp>
        <p:nvSpPr>
          <p:cNvPr id="234" name="Google Shape;234;p31"/>
          <p:cNvSpPr txBox="1"/>
          <p:nvPr>
            <p:ph idx="4294967295" type="title"/>
          </p:nvPr>
        </p:nvSpPr>
        <p:spPr>
          <a:xfrm>
            <a:off x="359640" y="301680"/>
            <a:ext cx="9357119" cy="95904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US"/>
              <a:t>The Ocean Dumping Act</a:t>
            </a:r>
            <a:endParaRPr/>
          </a:p>
        </p:txBody>
      </p:sp>
      <p:pic>
        <p:nvPicPr>
          <p:cNvPr id="235" name="Google Shape;235;p31"/>
          <p:cNvPicPr preferRelativeResize="0"/>
          <p:nvPr/>
        </p:nvPicPr>
        <p:blipFill rotWithShape="1">
          <a:blip r:embed="rId3">
            <a:alphaModFix/>
          </a:blip>
          <a:srcRect b="17557" l="6094" r="34556" t="15761"/>
          <a:stretch/>
        </p:blipFill>
        <p:spPr>
          <a:xfrm>
            <a:off x="5403959" y="3735145"/>
            <a:ext cx="4312800" cy="310895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p32"/>
          <p:cNvSpPr txBox="1"/>
          <p:nvPr>
            <p:ph idx="12" type="sldNum"/>
          </p:nvPr>
        </p:nvSpPr>
        <p:spPr>
          <a:xfrm>
            <a:off x="9176760" y="6805799"/>
            <a:ext cx="719640" cy="72036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Clr>
                <a:srgbClr val="FFFFFF"/>
              </a:buClr>
              <a:buSzPts val="1800"/>
              <a:buFont typeface="Source Sans Pro Black"/>
              <a:buNone/>
            </a:pPr>
            <a:fld id="{00000000-1234-1234-1234-123412341234}" type="slidenum">
              <a:rPr b="1" lang="en-US" sz="1800">
                <a:solidFill>
                  <a:srgbClr val="FFFFFF"/>
                </a:solidFill>
                <a:latin typeface="Source Sans Pro Black"/>
                <a:ea typeface="Source Sans Pro Black"/>
                <a:cs typeface="Source Sans Pro Black"/>
                <a:sym typeface="Source Sans Pro Black"/>
              </a:rPr>
              <a:t>‹#›</a:t>
            </a:fld>
            <a:endParaRPr/>
          </a:p>
        </p:txBody>
      </p:sp>
      <p:sp>
        <p:nvSpPr>
          <p:cNvPr id="242" name="Google Shape;242;p32"/>
          <p:cNvSpPr txBox="1"/>
          <p:nvPr>
            <p:ph idx="4294967295" type="title"/>
          </p:nvPr>
        </p:nvSpPr>
        <p:spPr>
          <a:xfrm>
            <a:off x="359640" y="301320"/>
            <a:ext cx="9357119" cy="95904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US"/>
              <a:t>The Ocean Dumping Act</a:t>
            </a:r>
            <a:endParaRPr/>
          </a:p>
        </p:txBody>
      </p:sp>
      <p:sp>
        <p:nvSpPr>
          <p:cNvPr id="243" name="Google Shape;243;p32"/>
          <p:cNvSpPr txBox="1"/>
          <p:nvPr/>
        </p:nvSpPr>
        <p:spPr>
          <a:xfrm>
            <a:off x="88560" y="7183080"/>
            <a:ext cx="2563199" cy="66708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FFFFFF"/>
              </a:buClr>
              <a:buSzPts val="1800"/>
              <a:buFont typeface="Source Sans Pro"/>
              <a:buNone/>
            </a:pPr>
            <a:r>
              <a:rPr b="1" i="0" lang="en-US" sz="1800" u="none" cap="none" strike="noStrike">
                <a:solidFill>
                  <a:srgbClr val="FFFFFF"/>
                </a:solidFill>
                <a:latin typeface="Source Sans Pro"/>
                <a:ea typeface="Source Sans Pro"/>
                <a:cs typeface="Source Sans Pro"/>
                <a:sym typeface="Source Sans Pro"/>
              </a:rPr>
              <a:t>MPRSA</a:t>
            </a:r>
            <a:endParaRPr/>
          </a:p>
        </p:txBody>
      </p:sp>
      <p:sp>
        <p:nvSpPr>
          <p:cNvPr id="244" name="Google Shape;244;p32"/>
          <p:cNvSpPr txBox="1"/>
          <p:nvPr>
            <p:ph idx="4294967295" type="title"/>
          </p:nvPr>
        </p:nvSpPr>
        <p:spPr>
          <a:xfrm>
            <a:off x="359640" y="301680"/>
            <a:ext cx="9357119" cy="95904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US"/>
              <a:t>The Ocean Dumping Act</a:t>
            </a:r>
            <a:endParaRPr/>
          </a:p>
        </p:txBody>
      </p:sp>
      <p:sp>
        <p:nvSpPr>
          <p:cNvPr id="245" name="Google Shape;245;p32"/>
          <p:cNvSpPr txBox="1"/>
          <p:nvPr>
            <p:ph idx="4294967295" type="title"/>
          </p:nvPr>
        </p:nvSpPr>
        <p:spPr>
          <a:xfrm>
            <a:off x="359640" y="301680"/>
            <a:ext cx="9357119" cy="95904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US"/>
              <a:t>The Ocean Dumping Act</a:t>
            </a:r>
            <a:endParaRPr/>
          </a:p>
        </p:txBody>
      </p:sp>
      <p:sp>
        <p:nvSpPr>
          <p:cNvPr id="246" name="Google Shape;246;p32"/>
          <p:cNvSpPr/>
          <p:nvPr/>
        </p:nvSpPr>
        <p:spPr>
          <a:xfrm>
            <a:off x="209006" y="1746761"/>
            <a:ext cx="8819197" cy="437042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1" lang="en-US" sz="3000">
                <a:solidFill>
                  <a:srgbClr val="1F3864"/>
                </a:solidFill>
                <a:latin typeface="Arial"/>
                <a:ea typeface="Arial"/>
                <a:cs typeface="Arial"/>
                <a:sym typeface="Arial"/>
              </a:rPr>
              <a:t>What information is needed for a permit?</a:t>
            </a:r>
            <a:endParaRPr/>
          </a:p>
          <a:p>
            <a:pPr indent="-457200" lvl="1" marL="1143000" marR="0" rtl="0" algn="l">
              <a:spcBef>
                <a:spcPts val="0"/>
              </a:spcBef>
              <a:spcAft>
                <a:spcPts val="0"/>
              </a:spcAft>
              <a:buClr>
                <a:srgbClr val="2C3E50"/>
              </a:buClr>
              <a:buSzPts val="1260"/>
              <a:buFont typeface="Arial"/>
              <a:buChar char="•"/>
            </a:pPr>
            <a:r>
              <a:rPr b="1" i="0" lang="en-US" sz="2800" u="none" cap="none" strike="noStrike">
                <a:solidFill>
                  <a:srgbClr val="1F3864"/>
                </a:solidFill>
                <a:latin typeface="Arial"/>
                <a:ea typeface="Arial"/>
                <a:cs typeface="Arial"/>
                <a:sym typeface="Arial"/>
              </a:rPr>
              <a:t>Type of material</a:t>
            </a:r>
            <a:endParaRPr/>
          </a:p>
          <a:p>
            <a:pPr indent="-457200" lvl="1" marL="1143000" marR="0" rtl="0" algn="l">
              <a:spcBef>
                <a:spcPts val="0"/>
              </a:spcBef>
              <a:spcAft>
                <a:spcPts val="0"/>
              </a:spcAft>
              <a:buClr>
                <a:srgbClr val="2C3E50"/>
              </a:buClr>
              <a:buSzPts val="1260"/>
              <a:buFont typeface="Arial"/>
              <a:buChar char="•"/>
            </a:pPr>
            <a:r>
              <a:rPr b="1" i="0" lang="en-US" sz="2800" u="none" cap="none" strike="noStrike">
                <a:solidFill>
                  <a:srgbClr val="1F3864"/>
                </a:solidFill>
                <a:latin typeface="Arial"/>
                <a:ea typeface="Arial"/>
                <a:cs typeface="Arial"/>
                <a:sym typeface="Arial"/>
              </a:rPr>
              <a:t>Sediment size and type, toxicity, chemical &amp; biological impacts (Green Book)</a:t>
            </a:r>
            <a:endParaRPr/>
          </a:p>
          <a:p>
            <a:pPr indent="-457200" lvl="1" marL="1143000" marR="0" rtl="0" algn="l">
              <a:spcBef>
                <a:spcPts val="0"/>
              </a:spcBef>
              <a:spcAft>
                <a:spcPts val="0"/>
              </a:spcAft>
              <a:buClr>
                <a:srgbClr val="2C3E50"/>
              </a:buClr>
              <a:buSzPts val="1260"/>
              <a:buFont typeface="Arial"/>
              <a:buChar char="•"/>
            </a:pPr>
            <a:r>
              <a:rPr b="1" i="0" lang="en-US" sz="2800" u="none" cap="none" strike="noStrike">
                <a:solidFill>
                  <a:srgbClr val="1F3864"/>
                </a:solidFill>
                <a:latin typeface="Arial"/>
                <a:ea typeface="Arial"/>
                <a:cs typeface="Arial"/>
                <a:sym typeface="Arial"/>
              </a:rPr>
              <a:t>Amount of material</a:t>
            </a:r>
            <a:endParaRPr/>
          </a:p>
          <a:p>
            <a:pPr indent="-457200" lvl="1" marL="1143000" marR="0" rtl="0" algn="l">
              <a:spcBef>
                <a:spcPts val="0"/>
              </a:spcBef>
              <a:spcAft>
                <a:spcPts val="0"/>
              </a:spcAft>
              <a:buClr>
                <a:srgbClr val="2C3E50"/>
              </a:buClr>
              <a:buSzPts val="1260"/>
              <a:buFont typeface="Arial"/>
              <a:buChar char="•"/>
            </a:pPr>
            <a:r>
              <a:rPr b="1" i="0" lang="en-US" sz="2800" u="none" cap="none" strike="noStrike">
                <a:solidFill>
                  <a:srgbClr val="1F3864"/>
                </a:solidFill>
                <a:latin typeface="Arial"/>
                <a:ea typeface="Arial"/>
                <a:cs typeface="Arial"/>
                <a:sym typeface="Arial"/>
              </a:rPr>
              <a:t>Placement timing and method</a:t>
            </a:r>
            <a:endParaRPr/>
          </a:p>
          <a:p>
            <a:pPr indent="-457200" lvl="1" marL="1143000" marR="0" rtl="0" algn="l">
              <a:spcBef>
                <a:spcPts val="0"/>
              </a:spcBef>
              <a:spcAft>
                <a:spcPts val="0"/>
              </a:spcAft>
              <a:buClr>
                <a:srgbClr val="2C3E50"/>
              </a:buClr>
              <a:buSzPts val="1260"/>
              <a:buFont typeface="Arial"/>
              <a:buChar char="•"/>
            </a:pPr>
            <a:r>
              <a:rPr b="1" i="0" lang="en-US" sz="2800" u="none" cap="none" strike="noStrike">
                <a:solidFill>
                  <a:srgbClr val="1F3864"/>
                </a:solidFill>
                <a:latin typeface="Arial"/>
                <a:ea typeface="Arial"/>
                <a:cs typeface="Arial"/>
                <a:sym typeface="Arial"/>
              </a:rPr>
              <a:t>Dumping site (Ocean Disposal Site?)</a:t>
            </a:r>
            <a:endParaRPr/>
          </a:p>
          <a:p>
            <a:pPr indent="-457200" lvl="2" marL="1600200" marR="0" rtl="0" algn="l">
              <a:spcBef>
                <a:spcPts val="0"/>
              </a:spcBef>
              <a:spcAft>
                <a:spcPts val="0"/>
              </a:spcAft>
              <a:buClr>
                <a:srgbClr val="2C3E50"/>
              </a:buClr>
              <a:buSzPts val="1080"/>
              <a:buFont typeface="Arial"/>
              <a:buChar char="•"/>
            </a:pPr>
            <a:r>
              <a:rPr b="1" i="0" lang="en-US" sz="2400" u="none" cap="none" strike="noStrike">
                <a:solidFill>
                  <a:srgbClr val="1F3864"/>
                </a:solidFill>
                <a:latin typeface="Arial"/>
                <a:ea typeface="Arial"/>
                <a:cs typeface="Arial"/>
                <a:sym typeface="Arial"/>
              </a:rPr>
              <a:t>Background and state of knowledge</a:t>
            </a:r>
            <a:endParaRPr b="1" i="0" sz="2400" u="none" cap="none" strike="noStrike">
              <a:solidFill>
                <a:srgbClr val="1F3864"/>
              </a:solidFill>
              <a:latin typeface="Arial"/>
              <a:ea typeface="Arial"/>
              <a:cs typeface="Arial"/>
              <a:sym typeface="Arial"/>
            </a:endParaRPr>
          </a:p>
          <a:p>
            <a:pPr indent="-457200" lvl="1" marL="1143000" marR="0" rtl="0" algn="l">
              <a:spcBef>
                <a:spcPts val="0"/>
              </a:spcBef>
              <a:spcAft>
                <a:spcPts val="0"/>
              </a:spcAft>
              <a:buClr>
                <a:srgbClr val="2C3E50"/>
              </a:buClr>
              <a:buSzPts val="1260"/>
              <a:buFont typeface="Arial"/>
              <a:buChar char="•"/>
            </a:pPr>
            <a:r>
              <a:rPr b="1" i="0" lang="en-US" sz="2800" u="none" cap="none" strike="noStrike">
                <a:solidFill>
                  <a:srgbClr val="1F3864"/>
                </a:solidFill>
                <a:latin typeface="Arial"/>
                <a:ea typeface="Arial"/>
                <a:cs typeface="Arial"/>
                <a:sym typeface="Arial"/>
              </a:rPr>
              <a:t>Inspection provisions, monitoring and reporting</a:t>
            </a:r>
            <a:endParaRPr b="1" i="0" sz="2800" u="none" cap="none" strike="noStrike">
              <a:solidFill>
                <a:srgbClr val="1F3864"/>
              </a:solidFill>
              <a:latin typeface="Arial"/>
              <a:ea typeface="Arial"/>
              <a:cs typeface="Arial"/>
              <a:sym typeface="Arial"/>
            </a:endParaRPr>
          </a:p>
        </p:txBody>
      </p:sp>
      <p:sp>
        <p:nvSpPr>
          <p:cNvPr id="247" name="Google Shape;247;p32"/>
          <p:cNvSpPr txBox="1"/>
          <p:nvPr/>
        </p:nvSpPr>
        <p:spPr>
          <a:xfrm>
            <a:off x="317996" y="6338098"/>
            <a:ext cx="9597499"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u="sng">
                <a:solidFill>
                  <a:srgbClr val="C00000"/>
                </a:solidFill>
                <a:latin typeface="Arial"/>
                <a:ea typeface="Arial"/>
                <a:cs typeface="Arial"/>
                <a:sym typeface="Arial"/>
              </a:rPr>
              <a:t>Applicants are highly encouraged to consult with their regional USACE office</a:t>
            </a:r>
            <a:endParaRPr b="1" sz="2000" u="sng">
              <a:solidFill>
                <a:srgbClr val="C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33"/>
          <p:cNvSpPr txBox="1"/>
          <p:nvPr>
            <p:ph idx="12" type="sldNum"/>
          </p:nvPr>
        </p:nvSpPr>
        <p:spPr>
          <a:xfrm>
            <a:off x="9176760" y="6805799"/>
            <a:ext cx="719640" cy="72036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Clr>
                <a:srgbClr val="FFFFFF"/>
              </a:buClr>
              <a:buSzPts val="1800"/>
              <a:buFont typeface="Source Sans Pro Black"/>
              <a:buNone/>
            </a:pPr>
            <a:fld id="{00000000-1234-1234-1234-123412341234}" type="slidenum">
              <a:rPr b="1" lang="en-US" sz="1800">
                <a:solidFill>
                  <a:srgbClr val="FFFFFF"/>
                </a:solidFill>
                <a:latin typeface="Source Sans Pro Black"/>
                <a:ea typeface="Source Sans Pro Black"/>
                <a:cs typeface="Source Sans Pro Black"/>
                <a:sym typeface="Source Sans Pro Black"/>
              </a:rPr>
              <a:t>‹#›</a:t>
            </a:fld>
            <a:endParaRPr/>
          </a:p>
        </p:txBody>
      </p:sp>
      <p:sp>
        <p:nvSpPr>
          <p:cNvPr id="254" name="Google Shape;254;p33"/>
          <p:cNvSpPr txBox="1"/>
          <p:nvPr>
            <p:ph idx="4294967295" type="title"/>
          </p:nvPr>
        </p:nvSpPr>
        <p:spPr>
          <a:xfrm>
            <a:off x="149400" y="365760"/>
            <a:ext cx="9357119" cy="95904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US"/>
              <a:t>The Ocean Dumping Act</a:t>
            </a:r>
            <a:endParaRPr/>
          </a:p>
        </p:txBody>
      </p:sp>
      <p:sp>
        <p:nvSpPr>
          <p:cNvPr id="255" name="Google Shape;255;p33"/>
          <p:cNvSpPr txBox="1"/>
          <p:nvPr>
            <p:ph idx="4294967295" type="body"/>
          </p:nvPr>
        </p:nvSpPr>
        <p:spPr>
          <a:xfrm>
            <a:off x="230945" y="1764359"/>
            <a:ext cx="9357119" cy="504144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US" sz="3000">
                <a:solidFill>
                  <a:srgbClr val="002060"/>
                </a:solidFill>
                <a:latin typeface="Arial"/>
                <a:ea typeface="Arial"/>
                <a:cs typeface="Arial"/>
                <a:sym typeface="Arial"/>
              </a:rPr>
              <a:t>Dredged Material Management Program (DMMP)</a:t>
            </a:r>
            <a:endParaRPr/>
          </a:p>
          <a:p>
            <a:pPr indent="-457200" lvl="1" marL="457200" rtl="0" algn="l">
              <a:lnSpc>
                <a:spcPct val="90000"/>
              </a:lnSpc>
              <a:spcBef>
                <a:spcPts val="1414"/>
              </a:spcBef>
              <a:spcAft>
                <a:spcPts val="0"/>
              </a:spcAft>
              <a:buClr>
                <a:srgbClr val="2C3E50"/>
              </a:buClr>
              <a:buSzPts val="2100"/>
              <a:buChar char="•"/>
            </a:pPr>
            <a:r>
              <a:rPr b="1" lang="en-US" sz="2800">
                <a:solidFill>
                  <a:srgbClr val="002060"/>
                </a:solidFill>
                <a:latin typeface="Arial"/>
                <a:ea typeface="Arial"/>
                <a:cs typeface="Arial"/>
                <a:sym typeface="Arial"/>
              </a:rPr>
              <a:t>USACE, Seattle District (Alaska District does not have regional management program)</a:t>
            </a:r>
            <a:endParaRPr/>
          </a:p>
          <a:p>
            <a:pPr indent="-457200" lvl="1" marL="457200" rtl="0" algn="l">
              <a:lnSpc>
                <a:spcPct val="90000"/>
              </a:lnSpc>
              <a:spcBef>
                <a:spcPts val="1414"/>
              </a:spcBef>
              <a:spcAft>
                <a:spcPts val="0"/>
              </a:spcAft>
              <a:buClr>
                <a:srgbClr val="2C3E50"/>
              </a:buClr>
              <a:buSzPts val="2100"/>
              <a:buChar char="•"/>
            </a:pPr>
            <a:r>
              <a:rPr b="1" lang="en-US" sz="2800">
                <a:solidFill>
                  <a:srgbClr val="002060"/>
                </a:solidFill>
                <a:latin typeface="Arial"/>
                <a:ea typeface="Arial"/>
                <a:cs typeface="Arial"/>
                <a:sym typeface="Arial"/>
              </a:rPr>
              <a:t>Four tiers of evaluation:</a:t>
            </a:r>
            <a:endParaRPr/>
          </a:p>
          <a:p>
            <a:pPr indent="-457200" lvl="3" marL="914400" rtl="0" algn="l">
              <a:lnSpc>
                <a:spcPct val="90000"/>
              </a:lnSpc>
              <a:spcBef>
                <a:spcPts val="1414"/>
              </a:spcBef>
              <a:spcAft>
                <a:spcPts val="0"/>
              </a:spcAft>
              <a:buClr>
                <a:srgbClr val="2C3E50"/>
              </a:buClr>
              <a:buSzPts val="1080"/>
              <a:buChar char="•"/>
            </a:pPr>
            <a:r>
              <a:rPr b="1" lang="en-US" sz="2400">
                <a:solidFill>
                  <a:srgbClr val="002060"/>
                </a:solidFill>
                <a:latin typeface="Arial"/>
                <a:ea typeface="Arial"/>
                <a:cs typeface="Arial"/>
                <a:sym typeface="Arial"/>
              </a:rPr>
              <a:t>Tier 1: Site Evaluation &amp; History</a:t>
            </a:r>
            <a:endParaRPr/>
          </a:p>
          <a:p>
            <a:pPr indent="-457200" lvl="3" marL="914400" rtl="0" algn="l">
              <a:lnSpc>
                <a:spcPct val="90000"/>
              </a:lnSpc>
              <a:spcBef>
                <a:spcPts val="1414"/>
              </a:spcBef>
              <a:spcAft>
                <a:spcPts val="0"/>
              </a:spcAft>
              <a:buClr>
                <a:srgbClr val="2C3E50"/>
              </a:buClr>
              <a:buSzPts val="1080"/>
              <a:buChar char="•"/>
            </a:pPr>
            <a:r>
              <a:rPr b="1" lang="en-US" sz="2400">
                <a:solidFill>
                  <a:srgbClr val="002060"/>
                </a:solidFill>
                <a:latin typeface="Arial"/>
                <a:ea typeface="Arial"/>
                <a:cs typeface="Arial"/>
                <a:sym typeface="Arial"/>
              </a:rPr>
              <a:t>Tier 2: Chemical Testing</a:t>
            </a:r>
            <a:endParaRPr/>
          </a:p>
          <a:p>
            <a:pPr indent="-457200" lvl="3" marL="914400" rtl="0" algn="l">
              <a:lnSpc>
                <a:spcPct val="90000"/>
              </a:lnSpc>
              <a:spcBef>
                <a:spcPts val="1414"/>
              </a:spcBef>
              <a:spcAft>
                <a:spcPts val="0"/>
              </a:spcAft>
              <a:buClr>
                <a:srgbClr val="2C3E50"/>
              </a:buClr>
              <a:buSzPts val="1080"/>
              <a:buChar char="•"/>
            </a:pPr>
            <a:r>
              <a:rPr b="1" lang="en-US" sz="2400">
                <a:solidFill>
                  <a:srgbClr val="002060"/>
                </a:solidFill>
                <a:latin typeface="Arial"/>
                <a:ea typeface="Arial"/>
                <a:cs typeface="Arial"/>
                <a:sym typeface="Arial"/>
              </a:rPr>
              <a:t>Tier 3: Biological Testing</a:t>
            </a:r>
            <a:endParaRPr/>
          </a:p>
          <a:p>
            <a:pPr indent="-457200" lvl="3" marL="914400" rtl="0" algn="l">
              <a:lnSpc>
                <a:spcPct val="90000"/>
              </a:lnSpc>
              <a:spcBef>
                <a:spcPts val="1414"/>
              </a:spcBef>
              <a:spcAft>
                <a:spcPts val="0"/>
              </a:spcAft>
              <a:buClr>
                <a:srgbClr val="2C3E50"/>
              </a:buClr>
              <a:buSzPts val="1080"/>
              <a:buChar char="•"/>
            </a:pPr>
            <a:r>
              <a:rPr b="1" lang="en-US" sz="2400">
                <a:solidFill>
                  <a:srgbClr val="002060"/>
                </a:solidFill>
                <a:latin typeface="Arial"/>
                <a:ea typeface="Arial"/>
                <a:cs typeface="Arial"/>
                <a:sym typeface="Arial"/>
              </a:rPr>
              <a:t>Tier 4: Special Studies</a:t>
            </a:r>
            <a:endParaRPr/>
          </a:p>
        </p:txBody>
      </p:sp>
      <p:pic>
        <p:nvPicPr>
          <p:cNvPr id="256" name="Google Shape;256;p33"/>
          <p:cNvPicPr preferRelativeResize="0"/>
          <p:nvPr/>
        </p:nvPicPr>
        <p:blipFill rotWithShape="1">
          <a:blip r:embed="rId3">
            <a:alphaModFix/>
          </a:blip>
          <a:srcRect b="5629" l="20193" r="21453" t="16011"/>
          <a:stretch/>
        </p:blipFill>
        <p:spPr>
          <a:xfrm>
            <a:off x="6251343" y="3526124"/>
            <a:ext cx="3530126" cy="3059896"/>
          </a:xfrm>
          <a:prstGeom prst="rect">
            <a:avLst/>
          </a:prstGeom>
          <a:noFill/>
          <a:ln>
            <a:noFill/>
          </a:ln>
        </p:spPr>
      </p:pic>
      <p:sp>
        <p:nvSpPr>
          <p:cNvPr id="257" name="Google Shape;257;p33"/>
          <p:cNvSpPr txBox="1"/>
          <p:nvPr/>
        </p:nvSpPr>
        <p:spPr>
          <a:xfrm>
            <a:off x="259200" y="6755040"/>
            <a:ext cx="8244719" cy="66708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Source Sans Pro"/>
              <a:buNone/>
            </a:pPr>
            <a:r>
              <a:rPr b="0" i="0" lang="en-US" sz="1800" u="none" cap="none" strike="noStrike">
                <a:solidFill>
                  <a:schemeClr val="dk1"/>
                </a:solidFill>
                <a:latin typeface="Source Sans Pro"/>
                <a:ea typeface="Source Sans Pro"/>
                <a:cs typeface="Source Sans Pro"/>
                <a:sym typeface="Source Sans Pro"/>
              </a:rPr>
              <a:t>https://usace.contentdm.oclc.org/utils/getfile/collection/p16021coll11/id/3788</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idnightblue2">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idnightblu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